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7" r:id="rId2"/>
    <p:sldId id="583" r:id="rId3"/>
    <p:sldId id="369" r:id="rId4"/>
    <p:sldId id="587" r:id="rId5"/>
    <p:sldId id="637" r:id="rId6"/>
    <p:sldId id="640" r:id="rId7"/>
    <p:sldId id="638" r:id="rId8"/>
    <p:sldId id="639" r:id="rId9"/>
    <p:sldId id="636" r:id="rId10"/>
    <p:sldId id="588" r:id="rId11"/>
    <p:sldId id="589" r:id="rId12"/>
    <p:sldId id="590" r:id="rId13"/>
    <p:sldId id="591" r:id="rId14"/>
    <p:sldId id="592" r:id="rId15"/>
    <p:sldId id="593" r:id="rId16"/>
    <p:sldId id="594" r:id="rId17"/>
    <p:sldId id="595" r:id="rId18"/>
    <p:sldId id="596" r:id="rId19"/>
    <p:sldId id="597" r:id="rId20"/>
    <p:sldId id="598" r:id="rId21"/>
    <p:sldId id="599" r:id="rId22"/>
    <p:sldId id="600" r:id="rId23"/>
    <p:sldId id="601" r:id="rId24"/>
    <p:sldId id="602" r:id="rId25"/>
    <p:sldId id="603" r:id="rId26"/>
    <p:sldId id="604" r:id="rId27"/>
    <p:sldId id="605" r:id="rId28"/>
    <p:sldId id="606" r:id="rId29"/>
    <p:sldId id="607" r:id="rId30"/>
    <p:sldId id="608" r:id="rId31"/>
    <p:sldId id="609" r:id="rId32"/>
    <p:sldId id="610" r:id="rId33"/>
    <p:sldId id="611" r:id="rId34"/>
    <p:sldId id="612" r:id="rId35"/>
    <p:sldId id="613" r:id="rId36"/>
    <p:sldId id="614" r:id="rId37"/>
    <p:sldId id="615" r:id="rId38"/>
    <p:sldId id="616" r:id="rId39"/>
    <p:sldId id="621" r:id="rId40"/>
    <p:sldId id="622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17" r:id="rId55"/>
    <p:sldId id="618" r:id="rId56"/>
    <p:sldId id="619" r:id="rId57"/>
    <p:sldId id="620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3"/>
    <p:restoredTop sz="94604"/>
  </p:normalViewPr>
  <p:slideViewPr>
    <p:cSldViewPr snapToGrid="0">
      <p:cViewPr varScale="1">
        <p:scale>
          <a:sx n="109" d="100"/>
          <a:sy n="109" d="100"/>
        </p:scale>
        <p:origin x="9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75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8A639-2918-4357-A2F9-4DC379D69556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2CEA97-FD0B-4F29-B35E-573D328C9D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50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32917-5309-4DAE-91AE-56476AC7F2C3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A0A28-369F-4266-818D-83517AC5D4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27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A44E6-C6FB-487A-9C04-CB4D0BBEA75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39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https://cloud.tencent.com/developer/article/1530169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JDK 13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新特性一览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603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45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Java</a:t>
            </a:r>
            <a:r>
              <a:rPr lang="zh-Hans" altLang="en-US" dirty="0"/>
              <a:t> 会自动执行垃圾回收操作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757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33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747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869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22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979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26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60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altLang="zh-Han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887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958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084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219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663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0523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40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26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OOP</a:t>
            </a:r>
            <a:r>
              <a:rPr kumimoji="1" lang="ja-JP" altLang="en-US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中所有</a:t>
            </a:r>
            <a:r>
              <a:rPr kumimoji="1" lang="zh-Hans" altLang="en-US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r>
              <a:rPr kumimoji="1" lang="ja-JP" altLang="en-US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都被归类为可持续的“对象</a:t>
            </a:r>
            <a:r>
              <a:rPr kumimoji="1" lang="ja-JP" altLang="en-US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endParaRPr kumimoji="1" lang="zh-CN" altLang="en-US" sz="1100" dirty="0">
              <a:solidFill>
                <a:schemeClr val="bg1">
                  <a:lumMod val="6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886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altLang="zh-Han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501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83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44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855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150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022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A0A28-369F-4266-818D-83517AC5D4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73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57" y="859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882113" y="2022462"/>
            <a:ext cx="6427773" cy="2813076"/>
            <a:chOff x="-177801" y="684213"/>
            <a:chExt cx="10882314" cy="4872038"/>
          </a:xfrm>
          <a:solidFill>
            <a:schemeClr val="tx1">
              <a:alpha val="5000"/>
            </a:schemeClr>
          </a:solidFill>
        </p:grpSpPr>
        <p:sp>
          <p:nvSpPr>
            <p:cNvPr id="4" name="Freeform 110"/>
            <p:cNvSpPr>
              <a:spLocks/>
            </p:cNvSpPr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111"/>
            <p:cNvSpPr>
              <a:spLocks/>
            </p:cNvSpPr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12"/>
            <p:cNvSpPr>
              <a:spLocks/>
            </p:cNvSpPr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13"/>
            <p:cNvSpPr>
              <a:spLocks/>
            </p:cNvSpPr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14"/>
            <p:cNvSpPr>
              <a:spLocks/>
            </p:cNvSpPr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5"/>
            <p:cNvSpPr>
              <a:spLocks/>
            </p:cNvSpPr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6"/>
            <p:cNvSpPr>
              <a:spLocks/>
            </p:cNvSpPr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7"/>
            <p:cNvSpPr>
              <a:spLocks/>
            </p:cNvSpPr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8"/>
            <p:cNvSpPr>
              <a:spLocks/>
            </p:cNvSpPr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9"/>
            <p:cNvSpPr>
              <a:spLocks/>
            </p:cNvSpPr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20"/>
            <p:cNvSpPr>
              <a:spLocks/>
            </p:cNvSpPr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21"/>
            <p:cNvSpPr>
              <a:spLocks/>
            </p:cNvSpPr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22"/>
            <p:cNvSpPr>
              <a:spLocks/>
            </p:cNvSpPr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23"/>
            <p:cNvSpPr>
              <a:spLocks/>
            </p:cNvSpPr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24"/>
            <p:cNvSpPr>
              <a:spLocks/>
            </p:cNvSpPr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5"/>
            <p:cNvSpPr>
              <a:spLocks/>
            </p:cNvSpPr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6"/>
            <p:cNvSpPr>
              <a:spLocks/>
            </p:cNvSpPr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7"/>
            <p:cNvSpPr>
              <a:spLocks/>
            </p:cNvSpPr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8"/>
            <p:cNvSpPr>
              <a:spLocks/>
            </p:cNvSpPr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9"/>
            <p:cNvSpPr>
              <a:spLocks/>
            </p:cNvSpPr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30"/>
            <p:cNvSpPr>
              <a:spLocks/>
            </p:cNvSpPr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31"/>
            <p:cNvSpPr>
              <a:spLocks/>
            </p:cNvSpPr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32"/>
            <p:cNvSpPr>
              <a:spLocks/>
            </p:cNvSpPr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3"/>
            <p:cNvSpPr>
              <a:spLocks/>
            </p:cNvSpPr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4"/>
            <p:cNvSpPr>
              <a:spLocks/>
            </p:cNvSpPr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5"/>
            <p:cNvSpPr>
              <a:spLocks/>
            </p:cNvSpPr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6"/>
            <p:cNvSpPr>
              <a:spLocks/>
            </p:cNvSpPr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7"/>
            <p:cNvSpPr>
              <a:spLocks/>
            </p:cNvSpPr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8"/>
            <p:cNvSpPr>
              <a:spLocks/>
            </p:cNvSpPr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9"/>
            <p:cNvSpPr>
              <a:spLocks/>
            </p:cNvSpPr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40"/>
            <p:cNvSpPr>
              <a:spLocks/>
            </p:cNvSpPr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41"/>
            <p:cNvSpPr>
              <a:spLocks/>
            </p:cNvSpPr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42"/>
            <p:cNvSpPr>
              <a:spLocks/>
            </p:cNvSpPr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43"/>
            <p:cNvSpPr>
              <a:spLocks/>
            </p:cNvSpPr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44"/>
            <p:cNvSpPr>
              <a:spLocks/>
            </p:cNvSpPr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5"/>
            <p:cNvSpPr>
              <a:spLocks/>
            </p:cNvSpPr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6"/>
            <p:cNvSpPr>
              <a:spLocks/>
            </p:cNvSpPr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7"/>
            <p:cNvSpPr>
              <a:spLocks/>
            </p:cNvSpPr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8"/>
            <p:cNvSpPr>
              <a:spLocks/>
            </p:cNvSpPr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49"/>
            <p:cNvSpPr>
              <a:spLocks/>
            </p:cNvSpPr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50"/>
            <p:cNvSpPr>
              <a:spLocks/>
            </p:cNvSpPr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51"/>
            <p:cNvSpPr>
              <a:spLocks/>
            </p:cNvSpPr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52"/>
            <p:cNvSpPr>
              <a:spLocks/>
            </p:cNvSpPr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53"/>
            <p:cNvSpPr>
              <a:spLocks/>
            </p:cNvSpPr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54"/>
            <p:cNvSpPr>
              <a:spLocks/>
            </p:cNvSpPr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5"/>
            <p:cNvSpPr>
              <a:spLocks/>
            </p:cNvSpPr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6"/>
            <p:cNvSpPr>
              <a:spLocks/>
            </p:cNvSpPr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7"/>
            <p:cNvSpPr>
              <a:spLocks/>
            </p:cNvSpPr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8"/>
            <p:cNvSpPr>
              <a:spLocks/>
            </p:cNvSpPr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59"/>
            <p:cNvSpPr>
              <a:spLocks/>
            </p:cNvSpPr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60"/>
            <p:cNvSpPr>
              <a:spLocks/>
            </p:cNvSpPr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61"/>
            <p:cNvSpPr>
              <a:spLocks/>
            </p:cNvSpPr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62"/>
            <p:cNvSpPr>
              <a:spLocks/>
            </p:cNvSpPr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63"/>
            <p:cNvSpPr>
              <a:spLocks/>
            </p:cNvSpPr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64"/>
            <p:cNvSpPr>
              <a:spLocks/>
            </p:cNvSpPr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5"/>
            <p:cNvSpPr>
              <a:spLocks/>
            </p:cNvSpPr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6"/>
            <p:cNvSpPr>
              <a:spLocks/>
            </p:cNvSpPr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7"/>
            <p:cNvSpPr>
              <a:spLocks/>
            </p:cNvSpPr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8"/>
            <p:cNvSpPr>
              <a:spLocks/>
            </p:cNvSpPr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69"/>
            <p:cNvSpPr>
              <a:spLocks/>
            </p:cNvSpPr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70"/>
            <p:cNvSpPr>
              <a:spLocks/>
            </p:cNvSpPr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71"/>
            <p:cNvSpPr>
              <a:spLocks/>
            </p:cNvSpPr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72"/>
            <p:cNvSpPr>
              <a:spLocks/>
            </p:cNvSpPr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73"/>
            <p:cNvSpPr>
              <a:spLocks/>
            </p:cNvSpPr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74"/>
            <p:cNvSpPr>
              <a:spLocks/>
            </p:cNvSpPr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5"/>
            <p:cNvSpPr>
              <a:spLocks/>
            </p:cNvSpPr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6"/>
            <p:cNvSpPr>
              <a:spLocks/>
            </p:cNvSpPr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7"/>
            <p:cNvSpPr>
              <a:spLocks/>
            </p:cNvSpPr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8"/>
            <p:cNvSpPr>
              <a:spLocks/>
            </p:cNvSpPr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79"/>
            <p:cNvSpPr>
              <a:spLocks/>
            </p:cNvSpPr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80"/>
            <p:cNvSpPr>
              <a:spLocks/>
            </p:cNvSpPr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81"/>
            <p:cNvSpPr>
              <a:spLocks/>
            </p:cNvSpPr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82"/>
            <p:cNvSpPr>
              <a:spLocks/>
            </p:cNvSpPr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83"/>
            <p:cNvSpPr>
              <a:spLocks/>
            </p:cNvSpPr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84"/>
            <p:cNvSpPr>
              <a:spLocks/>
            </p:cNvSpPr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5"/>
            <p:cNvSpPr>
              <a:spLocks/>
            </p:cNvSpPr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6"/>
            <p:cNvSpPr>
              <a:spLocks/>
            </p:cNvSpPr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7"/>
            <p:cNvSpPr>
              <a:spLocks/>
            </p:cNvSpPr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8"/>
            <p:cNvSpPr>
              <a:spLocks/>
            </p:cNvSpPr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89"/>
            <p:cNvSpPr>
              <a:spLocks/>
            </p:cNvSpPr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90"/>
            <p:cNvSpPr>
              <a:spLocks/>
            </p:cNvSpPr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91"/>
            <p:cNvSpPr>
              <a:spLocks/>
            </p:cNvSpPr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92"/>
            <p:cNvSpPr>
              <a:spLocks/>
            </p:cNvSpPr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193"/>
            <p:cNvSpPr>
              <a:spLocks/>
            </p:cNvSpPr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612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47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461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954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369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57" y="859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882113" y="2022462"/>
            <a:ext cx="6427773" cy="2813076"/>
            <a:chOff x="-177801" y="684213"/>
            <a:chExt cx="10882314" cy="4872038"/>
          </a:xfrm>
          <a:solidFill>
            <a:schemeClr val="tx1">
              <a:alpha val="5000"/>
            </a:schemeClr>
          </a:solidFill>
        </p:grpSpPr>
        <p:sp>
          <p:nvSpPr>
            <p:cNvPr id="4" name="Freeform 110"/>
            <p:cNvSpPr>
              <a:spLocks/>
            </p:cNvSpPr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111"/>
            <p:cNvSpPr>
              <a:spLocks/>
            </p:cNvSpPr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12"/>
            <p:cNvSpPr>
              <a:spLocks/>
            </p:cNvSpPr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13"/>
            <p:cNvSpPr>
              <a:spLocks/>
            </p:cNvSpPr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14"/>
            <p:cNvSpPr>
              <a:spLocks/>
            </p:cNvSpPr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5"/>
            <p:cNvSpPr>
              <a:spLocks/>
            </p:cNvSpPr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6"/>
            <p:cNvSpPr>
              <a:spLocks/>
            </p:cNvSpPr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7"/>
            <p:cNvSpPr>
              <a:spLocks/>
            </p:cNvSpPr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8"/>
            <p:cNvSpPr>
              <a:spLocks/>
            </p:cNvSpPr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9"/>
            <p:cNvSpPr>
              <a:spLocks/>
            </p:cNvSpPr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20"/>
            <p:cNvSpPr>
              <a:spLocks/>
            </p:cNvSpPr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21"/>
            <p:cNvSpPr>
              <a:spLocks/>
            </p:cNvSpPr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22"/>
            <p:cNvSpPr>
              <a:spLocks/>
            </p:cNvSpPr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23"/>
            <p:cNvSpPr>
              <a:spLocks/>
            </p:cNvSpPr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24"/>
            <p:cNvSpPr>
              <a:spLocks/>
            </p:cNvSpPr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5"/>
            <p:cNvSpPr>
              <a:spLocks/>
            </p:cNvSpPr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6"/>
            <p:cNvSpPr>
              <a:spLocks/>
            </p:cNvSpPr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7"/>
            <p:cNvSpPr>
              <a:spLocks/>
            </p:cNvSpPr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8"/>
            <p:cNvSpPr>
              <a:spLocks/>
            </p:cNvSpPr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9"/>
            <p:cNvSpPr>
              <a:spLocks/>
            </p:cNvSpPr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30"/>
            <p:cNvSpPr>
              <a:spLocks/>
            </p:cNvSpPr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31"/>
            <p:cNvSpPr>
              <a:spLocks/>
            </p:cNvSpPr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32"/>
            <p:cNvSpPr>
              <a:spLocks/>
            </p:cNvSpPr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3"/>
            <p:cNvSpPr>
              <a:spLocks/>
            </p:cNvSpPr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4"/>
            <p:cNvSpPr>
              <a:spLocks/>
            </p:cNvSpPr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5"/>
            <p:cNvSpPr>
              <a:spLocks/>
            </p:cNvSpPr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6"/>
            <p:cNvSpPr>
              <a:spLocks/>
            </p:cNvSpPr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7"/>
            <p:cNvSpPr>
              <a:spLocks/>
            </p:cNvSpPr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8"/>
            <p:cNvSpPr>
              <a:spLocks/>
            </p:cNvSpPr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9"/>
            <p:cNvSpPr>
              <a:spLocks/>
            </p:cNvSpPr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40"/>
            <p:cNvSpPr>
              <a:spLocks/>
            </p:cNvSpPr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41"/>
            <p:cNvSpPr>
              <a:spLocks/>
            </p:cNvSpPr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42"/>
            <p:cNvSpPr>
              <a:spLocks/>
            </p:cNvSpPr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43"/>
            <p:cNvSpPr>
              <a:spLocks/>
            </p:cNvSpPr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44"/>
            <p:cNvSpPr>
              <a:spLocks/>
            </p:cNvSpPr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5"/>
            <p:cNvSpPr>
              <a:spLocks/>
            </p:cNvSpPr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6"/>
            <p:cNvSpPr>
              <a:spLocks/>
            </p:cNvSpPr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7"/>
            <p:cNvSpPr>
              <a:spLocks/>
            </p:cNvSpPr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8"/>
            <p:cNvSpPr>
              <a:spLocks/>
            </p:cNvSpPr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49"/>
            <p:cNvSpPr>
              <a:spLocks/>
            </p:cNvSpPr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50"/>
            <p:cNvSpPr>
              <a:spLocks/>
            </p:cNvSpPr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51"/>
            <p:cNvSpPr>
              <a:spLocks/>
            </p:cNvSpPr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52"/>
            <p:cNvSpPr>
              <a:spLocks/>
            </p:cNvSpPr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53"/>
            <p:cNvSpPr>
              <a:spLocks/>
            </p:cNvSpPr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54"/>
            <p:cNvSpPr>
              <a:spLocks/>
            </p:cNvSpPr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5"/>
            <p:cNvSpPr>
              <a:spLocks/>
            </p:cNvSpPr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6"/>
            <p:cNvSpPr>
              <a:spLocks/>
            </p:cNvSpPr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7"/>
            <p:cNvSpPr>
              <a:spLocks/>
            </p:cNvSpPr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8"/>
            <p:cNvSpPr>
              <a:spLocks/>
            </p:cNvSpPr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59"/>
            <p:cNvSpPr>
              <a:spLocks/>
            </p:cNvSpPr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60"/>
            <p:cNvSpPr>
              <a:spLocks/>
            </p:cNvSpPr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61"/>
            <p:cNvSpPr>
              <a:spLocks/>
            </p:cNvSpPr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62"/>
            <p:cNvSpPr>
              <a:spLocks/>
            </p:cNvSpPr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63"/>
            <p:cNvSpPr>
              <a:spLocks/>
            </p:cNvSpPr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64"/>
            <p:cNvSpPr>
              <a:spLocks/>
            </p:cNvSpPr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5"/>
            <p:cNvSpPr>
              <a:spLocks/>
            </p:cNvSpPr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6"/>
            <p:cNvSpPr>
              <a:spLocks/>
            </p:cNvSpPr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7"/>
            <p:cNvSpPr>
              <a:spLocks/>
            </p:cNvSpPr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8"/>
            <p:cNvSpPr>
              <a:spLocks/>
            </p:cNvSpPr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69"/>
            <p:cNvSpPr>
              <a:spLocks/>
            </p:cNvSpPr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70"/>
            <p:cNvSpPr>
              <a:spLocks/>
            </p:cNvSpPr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71"/>
            <p:cNvSpPr>
              <a:spLocks/>
            </p:cNvSpPr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72"/>
            <p:cNvSpPr>
              <a:spLocks/>
            </p:cNvSpPr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73"/>
            <p:cNvSpPr>
              <a:spLocks/>
            </p:cNvSpPr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74"/>
            <p:cNvSpPr>
              <a:spLocks/>
            </p:cNvSpPr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5"/>
            <p:cNvSpPr>
              <a:spLocks/>
            </p:cNvSpPr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6"/>
            <p:cNvSpPr>
              <a:spLocks/>
            </p:cNvSpPr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7"/>
            <p:cNvSpPr>
              <a:spLocks/>
            </p:cNvSpPr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8"/>
            <p:cNvSpPr>
              <a:spLocks/>
            </p:cNvSpPr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79"/>
            <p:cNvSpPr>
              <a:spLocks/>
            </p:cNvSpPr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80"/>
            <p:cNvSpPr>
              <a:spLocks/>
            </p:cNvSpPr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81"/>
            <p:cNvSpPr>
              <a:spLocks/>
            </p:cNvSpPr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82"/>
            <p:cNvSpPr>
              <a:spLocks/>
            </p:cNvSpPr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83"/>
            <p:cNvSpPr>
              <a:spLocks/>
            </p:cNvSpPr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84"/>
            <p:cNvSpPr>
              <a:spLocks/>
            </p:cNvSpPr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5"/>
            <p:cNvSpPr>
              <a:spLocks/>
            </p:cNvSpPr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6"/>
            <p:cNvSpPr>
              <a:spLocks/>
            </p:cNvSpPr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7"/>
            <p:cNvSpPr>
              <a:spLocks/>
            </p:cNvSpPr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8"/>
            <p:cNvSpPr>
              <a:spLocks/>
            </p:cNvSpPr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89"/>
            <p:cNvSpPr>
              <a:spLocks/>
            </p:cNvSpPr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90"/>
            <p:cNvSpPr>
              <a:spLocks/>
            </p:cNvSpPr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91"/>
            <p:cNvSpPr>
              <a:spLocks/>
            </p:cNvSpPr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92"/>
            <p:cNvSpPr>
              <a:spLocks/>
            </p:cNvSpPr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193"/>
            <p:cNvSpPr>
              <a:spLocks/>
            </p:cNvSpPr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71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57" y="859"/>
            <a:ext cx="12193057" cy="6858594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2882113" y="2022462"/>
            <a:ext cx="6427773" cy="2813076"/>
            <a:chOff x="-177801" y="684213"/>
            <a:chExt cx="10882314" cy="4872038"/>
          </a:xfrm>
          <a:solidFill>
            <a:schemeClr val="tx1">
              <a:alpha val="5000"/>
            </a:schemeClr>
          </a:solidFill>
        </p:grpSpPr>
        <p:sp>
          <p:nvSpPr>
            <p:cNvPr id="4" name="Freeform 110"/>
            <p:cNvSpPr>
              <a:spLocks/>
            </p:cNvSpPr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111"/>
            <p:cNvSpPr>
              <a:spLocks/>
            </p:cNvSpPr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12"/>
            <p:cNvSpPr>
              <a:spLocks/>
            </p:cNvSpPr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13"/>
            <p:cNvSpPr>
              <a:spLocks/>
            </p:cNvSpPr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14"/>
            <p:cNvSpPr>
              <a:spLocks/>
            </p:cNvSpPr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15"/>
            <p:cNvSpPr>
              <a:spLocks/>
            </p:cNvSpPr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6"/>
            <p:cNvSpPr>
              <a:spLocks/>
            </p:cNvSpPr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7"/>
            <p:cNvSpPr>
              <a:spLocks/>
            </p:cNvSpPr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8"/>
            <p:cNvSpPr>
              <a:spLocks/>
            </p:cNvSpPr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9"/>
            <p:cNvSpPr>
              <a:spLocks/>
            </p:cNvSpPr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20"/>
            <p:cNvSpPr>
              <a:spLocks/>
            </p:cNvSpPr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21"/>
            <p:cNvSpPr>
              <a:spLocks/>
            </p:cNvSpPr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22"/>
            <p:cNvSpPr>
              <a:spLocks/>
            </p:cNvSpPr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23"/>
            <p:cNvSpPr>
              <a:spLocks/>
            </p:cNvSpPr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24"/>
            <p:cNvSpPr>
              <a:spLocks/>
            </p:cNvSpPr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5"/>
            <p:cNvSpPr>
              <a:spLocks/>
            </p:cNvSpPr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6"/>
            <p:cNvSpPr>
              <a:spLocks/>
            </p:cNvSpPr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7"/>
            <p:cNvSpPr>
              <a:spLocks/>
            </p:cNvSpPr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8"/>
            <p:cNvSpPr>
              <a:spLocks/>
            </p:cNvSpPr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9"/>
            <p:cNvSpPr>
              <a:spLocks/>
            </p:cNvSpPr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30"/>
            <p:cNvSpPr>
              <a:spLocks/>
            </p:cNvSpPr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31"/>
            <p:cNvSpPr>
              <a:spLocks/>
            </p:cNvSpPr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32"/>
            <p:cNvSpPr>
              <a:spLocks/>
            </p:cNvSpPr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3"/>
            <p:cNvSpPr>
              <a:spLocks/>
            </p:cNvSpPr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4"/>
            <p:cNvSpPr>
              <a:spLocks/>
            </p:cNvSpPr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5"/>
            <p:cNvSpPr>
              <a:spLocks/>
            </p:cNvSpPr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6"/>
            <p:cNvSpPr>
              <a:spLocks/>
            </p:cNvSpPr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7"/>
            <p:cNvSpPr>
              <a:spLocks/>
            </p:cNvSpPr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8"/>
            <p:cNvSpPr>
              <a:spLocks/>
            </p:cNvSpPr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9"/>
            <p:cNvSpPr>
              <a:spLocks/>
            </p:cNvSpPr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40"/>
            <p:cNvSpPr>
              <a:spLocks/>
            </p:cNvSpPr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41"/>
            <p:cNvSpPr>
              <a:spLocks/>
            </p:cNvSpPr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42"/>
            <p:cNvSpPr>
              <a:spLocks/>
            </p:cNvSpPr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43"/>
            <p:cNvSpPr>
              <a:spLocks/>
            </p:cNvSpPr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44"/>
            <p:cNvSpPr>
              <a:spLocks/>
            </p:cNvSpPr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5"/>
            <p:cNvSpPr>
              <a:spLocks/>
            </p:cNvSpPr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6"/>
            <p:cNvSpPr>
              <a:spLocks/>
            </p:cNvSpPr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7"/>
            <p:cNvSpPr>
              <a:spLocks/>
            </p:cNvSpPr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8"/>
            <p:cNvSpPr>
              <a:spLocks/>
            </p:cNvSpPr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49"/>
            <p:cNvSpPr>
              <a:spLocks/>
            </p:cNvSpPr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50"/>
            <p:cNvSpPr>
              <a:spLocks/>
            </p:cNvSpPr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51"/>
            <p:cNvSpPr>
              <a:spLocks/>
            </p:cNvSpPr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52"/>
            <p:cNvSpPr>
              <a:spLocks/>
            </p:cNvSpPr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53"/>
            <p:cNvSpPr>
              <a:spLocks/>
            </p:cNvSpPr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54"/>
            <p:cNvSpPr>
              <a:spLocks/>
            </p:cNvSpPr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5"/>
            <p:cNvSpPr>
              <a:spLocks/>
            </p:cNvSpPr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6"/>
            <p:cNvSpPr>
              <a:spLocks/>
            </p:cNvSpPr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7"/>
            <p:cNvSpPr>
              <a:spLocks/>
            </p:cNvSpPr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8"/>
            <p:cNvSpPr>
              <a:spLocks/>
            </p:cNvSpPr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59"/>
            <p:cNvSpPr>
              <a:spLocks/>
            </p:cNvSpPr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60"/>
            <p:cNvSpPr>
              <a:spLocks/>
            </p:cNvSpPr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61"/>
            <p:cNvSpPr>
              <a:spLocks/>
            </p:cNvSpPr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62"/>
            <p:cNvSpPr>
              <a:spLocks/>
            </p:cNvSpPr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63"/>
            <p:cNvSpPr>
              <a:spLocks/>
            </p:cNvSpPr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64"/>
            <p:cNvSpPr>
              <a:spLocks/>
            </p:cNvSpPr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5"/>
            <p:cNvSpPr>
              <a:spLocks/>
            </p:cNvSpPr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6"/>
            <p:cNvSpPr>
              <a:spLocks/>
            </p:cNvSpPr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7"/>
            <p:cNvSpPr>
              <a:spLocks/>
            </p:cNvSpPr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8"/>
            <p:cNvSpPr>
              <a:spLocks/>
            </p:cNvSpPr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69"/>
            <p:cNvSpPr>
              <a:spLocks/>
            </p:cNvSpPr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70"/>
            <p:cNvSpPr>
              <a:spLocks/>
            </p:cNvSpPr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71"/>
            <p:cNvSpPr>
              <a:spLocks/>
            </p:cNvSpPr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72"/>
            <p:cNvSpPr>
              <a:spLocks/>
            </p:cNvSpPr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73"/>
            <p:cNvSpPr>
              <a:spLocks/>
            </p:cNvSpPr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74"/>
            <p:cNvSpPr>
              <a:spLocks/>
            </p:cNvSpPr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5"/>
            <p:cNvSpPr>
              <a:spLocks/>
            </p:cNvSpPr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6"/>
            <p:cNvSpPr>
              <a:spLocks/>
            </p:cNvSpPr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7"/>
            <p:cNvSpPr>
              <a:spLocks/>
            </p:cNvSpPr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8"/>
            <p:cNvSpPr>
              <a:spLocks/>
            </p:cNvSpPr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79"/>
            <p:cNvSpPr>
              <a:spLocks/>
            </p:cNvSpPr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80"/>
            <p:cNvSpPr>
              <a:spLocks/>
            </p:cNvSpPr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81"/>
            <p:cNvSpPr>
              <a:spLocks/>
            </p:cNvSpPr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82"/>
            <p:cNvSpPr>
              <a:spLocks/>
            </p:cNvSpPr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83"/>
            <p:cNvSpPr>
              <a:spLocks/>
            </p:cNvSpPr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84"/>
            <p:cNvSpPr>
              <a:spLocks/>
            </p:cNvSpPr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5"/>
            <p:cNvSpPr>
              <a:spLocks/>
            </p:cNvSpPr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6"/>
            <p:cNvSpPr>
              <a:spLocks/>
            </p:cNvSpPr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7"/>
            <p:cNvSpPr>
              <a:spLocks/>
            </p:cNvSpPr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8"/>
            <p:cNvSpPr>
              <a:spLocks/>
            </p:cNvSpPr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89"/>
            <p:cNvSpPr>
              <a:spLocks/>
            </p:cNvSpPr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90"/>
            <p:cNvSpPr>
              <a:spLocks/>
            </p:cNvSpPr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91"/>
            <p:cNvSpPr>
              <a:spLocks/>
            </p:cNvSpPr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92"/>
            <p:cNvSpPr>
              <a:spLocks/>
            </p:cNvSpPr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193"/>
            <p:cNvSpPr>
              <a:spLocks/>
            </p:cNvSpPr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54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467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251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47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70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53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24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17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52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45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AA448-85DA-440A-BB8D-A8297612E750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DFAFA-DFD0-44F2-B5AE-598377B902A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8" cstate="print"/>
          <a:stretch>
            <a:fillRect/>
          </a:stretch>
        </p:blipFill>
        <p:spPr>
          <a:xfrm>
            <a:off x="-1057" y="859"/>
            <a:ext cx="12193057" cy="685859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2882113" y="2022462"/>
            <a:ext cx="6427773" cy="2813076"/>
            <a:chOff x="-177801" y="684213"/>
            <a:chExt cx="10882314" cy="4872038"/>
          </a:xfrm>
          <a:solidFill>
            <a:schemeClr val="tx1">
              <a:alpha val="5000"/>
            </a:schemeClr>
          </a:solidFill>
        </p:grpSpPr>
        <p:sp>
          <p:nvSpPr>
            <p:cNvPr id="9" name="Freeform 110"/>
            <p:cNvSpPr>
              <a:spLocks/>
            </p:cNvSpPr>
            <p:nvPr/>
          </p:nvSpPr>
          <p:spPr bwMode="auto">
            <a:xfrm>
              <a:off x="-60325" y="1279526"/>
              <a:ext cx="3186113" cy="4276725"/>
            </a:xfrm>
            <a:custGeom>
              <a:avLst/>
              <a:gdLst>
                <a:gd name="T0" fmla="*/ 738 w 1193"/>
                <a:gd name="T1" fmla="*/ 1528 h 1601"/>
                <a:gd name="T2" fmla="*/ 773 w 1193"/>
                <a:gd name="T3" fmla="*/ 1460 h 1601"/>
                <a:gd name="T4" fmla="*/ 834 w 1193"/>
                <a:gd name="T5" fmla="*/ 1404 h 1601"/>
                <a:gd name="T6" fmla="*/ 1005 w 1193"/>
                <a:gd name="T7" fmla="*/ 1267 h 1601"/>
                <a:gd name="T8" fmla="*/ 1137 w 1193"/>
                <a:gd name="T9" fmla="*/ 1107 h 1601"/>
                <a:gd name="T10" fmla="*/ 1164 w 1193"/>
                <a:gd name="T11" fmla="*/ 1026 h 1601"/>
                <a:gd name="T12" fmla="*/ 1041 w 1193"/>
                <a:gd name="T13" fmla="*/ 983 h 1601"/>
                <a:gd name="T14" fmla="*/ 959 w 1193"/>
                <a:gd name="T15" fmla="*/ 919 h 1601"/>
                <a:gd name="T16" fmla="*/ 878 w 1193"/>
                <a:gd name="T17" fmla="*/ 882 h 1601"/>
                <a:gd name="T18" fmla="*/ 810 w 1193"/>
                <a:gd name="T19" fmla="*/ 866 h 1601"/>
                <a:gd name="T20" fmla="*/ 704 w 1193"/>
                <a:gd name="T21" fmla="*/ 886 h 1601"/>
                <a:gd name="T22" fmla="*/ 675 w 1193"/>
                <a:gd name="T23" fmla="*/ 790 h 1601"/>
                <a:gd name="T24" fmla="*/ 580 w 1193"/>
                <a:gd name="T25" fmla="*/ 742 h 1601"/>
                <a:gd name="T26" fmla="*/ 729 w 1193"/>
                <a:gd name="T27" fmla="*/ 692 h 1601"/>
                <a:gd name="T28" fmla="*/ 818 w 1193"/>
                <a:gd name="T29" fmla="*/ 623 h 1601"/>
                <a:gd name="T30" fmla="*/ 882 w 1193"/>
                <a:gd name="T31" fmla="*/ 554 h 1601"/>
                <a:gd name="T32" fmla="*/ 970 w 1193"/>
                <a:gd name="T33" fmla="*/ 513 h 1601"/>
                <a:gd name="T34" fmla="*/ 956 w 1193"/>
                <a:gd name="T35" fmla="*/ 481 h 1601"/>
                <a:gd name="T36" fmla="*/ 961 w 1193"/>
                <a:gd name="T37" fmla="*/ 439 h 1601"/>
                <a:gd name="T38" fmla="*/ 1026 w 1193"/>
                <a:gd name="T39" fmla="*/ 434 h 1601"/>
                <a:gd name="T40" fmla="*/ 1052 w 1193"/>
                <a:gd name="T41" fmla="*/ 442 h 1601"/>
                <a:gd name="T42" fmla="*/ 1018 w 1193"/>
                <a:gd name="T43" fmla="*/ 356 h 1601"/>
                <a:gd name="T44" fmla="*/ 971 w 1193"/>
                <a:gd name="T45" fmla="*/ 284 h 1601"/>
                <a:gd name="T46" fmla="*/ 924 w 1193"/>
                <a:gd name="T47" fmla="*/ 246 h 1601"/>
                <a:gd name="T48" fmla="*/ 856 w 1193"/>
                <a:gd name="T49" fmla="*/ 261 h 1601"/>
                <a:gd name="T50" fmla="*/ 829 w 1193"/>
                <a:gd name="T51" fmla="*/ 396 h 1601"/>
                <a:gd name="T52" fmla="*/ 804 w 1193"/>
                <a:gd name="T53" fmla="*/ 378 h 1601"/>
                <a:gd name="T54" fmla="*/ 714 w 1193"/>
                <a:gd name="T55" fmla="*/ 292 h 1601"/>
                <a:gd name="T56" fmla="*/ 787 w 1193"/>
                <a:gd name="T57" fmla="*/ 183 h 1601"/>
                <a:gd name="T58" fmla="*/ 822 w 1193"/>
                <a:gd name="T59" fmla="*/ 141 h 1601"/>
                <a:gd name="T60" fmla="*/ 852 w 1193"/>
                <a:gd name="T61" fmla="*/ 84 h 1601"/>
                <a:gd name="T62" fmla="*/ 793 w 1193"/>
                <a:gd name="T63" fmla="*/ 92 h 1601"/>
                <a:gd name="T64" fmla="*/ 763 w 1193"/>
                <a:gd name="T65" fmla="*/ 30 h 1601"/>
                <a:gd name="T66" fmla="*/ 745 w 1193"/>
                <a:gd name="T67" fmla="*/ 43 h 1601"/>
                <a:gd name="T68" fmla="*/ 721 w 1193"/>
                <a:gd name="T69" fmla="*/ 104 h 1601"/>
                <a:gd name="T70" fmla="*/ 659 w 1193"/>
                <a:gd name="T71" fmla="*/ 113 h 1601"/>
                <a:gd name="T72" fmla="*/ 532 w 1193"/>
                <a:gd name="T73" fmla="*/ 95 h 1601"/>
                <a:gd name="T74" fmla="*/ 469 w 1193"/>
                <a:gd name="T75" fmla="*/ 80 h 1601"/>
                <a:gd name="T76" fmla="*/ 423 w 1193"/>
                <a:gd name="T77" fmla="*/ 77 h 1601"/>
                <a:gd name="T78" fmla="*/ 108 w 1193"/>
                <a:gd name="T79" fmla="*/ 100 h 1601"/>
                <a:gd name="T80" fmla="*/ 98 w 1193"/>
                <a:gd name="T81" fmla="*/ 142 h 1601"/>
                <a:gd name="T82" fmla="*/ 107 w 1193"/>
                <a:gd name="T83" fmla="*/ 178 h 1601"/>
                <a:gd name="T84" fmla="*/ 59 w 1193"/>
                <a:gd name="T85" fmla="*/ 280 h 1601"/>
                <a:gd name="T86" fmla="*/ 48 w 1193"/>
                <a:gd name="T87" fmla="*/ 347 h 1601"/>
                <a:gd name="T88" fmla="*/ 155 w 1193"/>
                <a:gd name="T89" fmla="*/ 276 h 1601"/>
                <a:gd name="T90" fmla="*/ 191 w 1193"/>
                <a:gd name="T91" fmla="*/ 275 h 1601"/>
                <a:gd name="T92" fmla="*/ 313 w 1193"/>
                <a:gd name="T93" fmla="*/ 303 h 1601"/>
                <a:gd name="T94" fmla="*/ 355 w 1193"/>
                <a:gd name="T95" fmla="*/ 419 h 1601"/>
                <a:gd name="T96" fmla="*/ 349 w 1193"/>
                <a:gd name="T97" fmla="*/ 560 h 1601"/>
                <a:gd name="T98" fmla="*/ 415 w 1193"/>
                <a:gd name="T99" fmla="*/ 708 h 1601"/>
                <a:gd name="T100" fmla="*/ 451 w 1193"/>
                <a:gd name="T101" fmla="*/ 746 h 1601"/>
                <a:gd name="T102" fmla="*/ 488 w 1193"/>
                <a:gd name="T103" fmla="*/ 781 h 1601"/>
                <a:gd name="T104" fmla="*/ 634 w 1193"/>
                <a:gd name="T105" fmla="*/ 865 h 1601"/>
                <a:gd name="T106" fmla="*/ 714 w 1193"/>
                <a:gd name="T107" fmla="*/ 910 h 1601"/>
                <a:gd name="T108" fmla="*/ 724 w 1193"/>
                <a:gd name="T109" fmla="*/ 968 h 1601"/>
                <a:gd name="T110" fmla="*/ 693 w 1193"/>
                <a:gd name="T111" fmla="*/ 1048 h 1601"/>
                <a:gd name="T112" fmla="*/ 766 w 1193"/>
                <a:gd name="T113" fmla="*/ 1225 h 1601"/>
                <a:gd name="T114" fmla="*/ 689 w 1193"/>
                <a:gd name="T115" fmla="*/ 1436 h 1601"/>
                <a:gd name="T116" fmla="*/ 672 w 1193"/>
                <a:gd name="T117" fmla="*/ 1479 h 1601"/>
                <a:gd name="T118" fmla="*/ 678 w 1193"/>
                <a:gd name="T119" fmla="*/ 1566 h 1601"/>
                <a:gd name="T120" fmla="*/ 790 w 1193"/>
                <a:gd name="T121" fmla="*/ 1595 h 1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93" h="1601">
                  <a:moveTo>
                    <a:pt x="792" y="1592"/>
                  </a:moveTo>
                  <a:cubicBezTo>
                    <a:pt x="792" y="1592"/>
                    <a:pt x="800" y="1596"/>
                    <a:pt x="800" y="1592"/>
                  </a:cubicBezTo>
                  <a:cubicBezTo>
                    <a:pt x="801" y="1588"/>
                    <a:pt x="800" y="1583"/>
                    <a:pt x="796" y="1582"/>
                  </a:cubicBezTo>
                  <a:cubicBezTo>
                    <a:pt x="792" y="1581"/>
                    <a:pt x="783" y="1579"/>
                    <a:pt x="772" y="1572"/>
                  </a:cubicBezTo>
                  <a:cubicBezTo>
                    <a:pt x="761" y="1564"/>
                    <a:pt x="741" y="1563"/>
                    <a:pt x="744" y="1555"/>
                  </a:cubicBezTo>
                  <a:cubicBezTo>
                    <a:pt x="746" y="1548"/>
                    <a:pt x="736" y="1539"/>
                    <a:pt x="738" y="1528"/>
                  </a:cubicBezTo>
                  <a:cubicBezTo>
                    <a:pt x="740" y="1517"/>
                    <a:pt x="739" y="1516"/>
                    <a:pt x="748" y="1515"/>
                  </a:cubicBezTo>
                  <a:cubicBezTo>
                    <a:pt x="756" y="1514"/>
                    <a:pt x="758" y="1504"/>
                    <a:pt x="762" y="1502"/>
                  </a:cubicBezTo>
                  <a:cubicBezTo>
                    <a:pt x="766" y="1499"/>
                    <a:pt x="784" y="1490"/>
                    <a:pt x="784" y="1487"/>
                  </a:cubicBezTo>
                  <a:cubicBezTo>
                    <a:pt x="784" y="1485"/>
                    <a:pt x="784" y="1480"/>
                    <a:pt x="780" y="1479"/>
                  </a:cubicBezTo>
                  <a:cubicBezTo>
                    <a:pt x="776" y="1479"/>
                    <a:pt x="768" y="1477"/>
                    <a:pt x="767" y="1474"/>
                  </a:cubicBezTo>
                  <a:cubicBezTo>
                    <a:pt x="766" y="1472"/>
                    <a:pt x="771" y="1462"/>
                    <a:pt x="773" y="1460"/>
                  </a:cubicBezTo>
                  <a:cubicBezTo>
                    <a:pt x="776" y="1458"/>
                    <a:pt x="793" y="1458"/>
                    <a:pt x="793" y="1458"/>
                  </a:cubicBezTo>
                  <a:cubicBezTo>
                    <a:pt x="793" y="1458"/>
                    <a:pt x="793" y="1439"/>
                    <a:pt x="796" y="1438"/>
                  </a:cubicBezTo>
                  <a:cubicBezTo>
                    <a:pt x="798" y="1437"/>
                    <a:pt x="810" y="1429"/>
                    <a:pt x="813" y="1428"/>
                  </a:cubicBezTo>
                  <a:cubicBezTo>
                    <a:pt x="816" y="1428"/>
                    <a:pt x="817" y="1420"/>
                    <a:pt x="811" y="1419"/>
                  </a:cubicBezTo>
                  <a:cubicBezTo>
                    <a:pt x="806" y="1418"/>
                    <a:pt x="797" y="1412"/>
                    <a:pt x="801" y="1408"/>
                  </a:cubicBezTo>
                  <a:cubicBezTo>
                    <a:pt x="806" y="1403"/>
                    <a:pt x="831" y="1407"/>
                    <a:pt x="834" y="1404"/>
                  </a:cubicBezTo>
                  <a:cubicBezTo>
                    <a:pt x="836" y="1401"/>
                    <a:pt x="841" y="1386"/>
                    <a:pt x="854" y="1383"/>
                  </a:cubicBezTo>
                  <a:cubicBezTo>
                    <a:pt x="867" y="1380"/>
                    <a:pt x="924" y="1354"/>
                    <a:pt x="905" y="1339"/>
                  </a:cubicBezTo>
                  <a:cubicBezTo>
                    <a:pt x="886" y="1323"/>
                    <a:pt x="905" y="1329"/>
                    <a:pt x="905" y="1329"/>
                  </a:cubicBezTo>
                  <a:cubicBezTo>
                    <a:pt x="905" y="1329"/>
                    <a:pt x="924" y="1340"/>
                    <a:pt x="935" y="1333"/>
                  </a:cubicBezTo>
                  <a:cubicBezTo>
                    <a:pt x="945" y="1327"/>
                    <a:pt x="989" y="1287"/>
                    <a:pt x="991" y="1278"/>
                  </a:cubicBezTo>
                  <a:cubicBezTo>
                    <a:pt x="993" y="1269"/>
                    <a:pt x="999" y="1268"/>
                    <a:pt x="1005" y="1267"/>
                  </a:cubicBezTo>
                  <a:cubicBezTo>
                    <a:pt x="1010" y="1267"/>
                    <a:pt x="1018" y="1264"/>
                    <a:pt x="1018" y="1258"/>
                  </a:cubicBezTo>
                  <a:cubicBezTo>
                    <a:pt x="1017" y="1252"/>
                    <a:pt x="1013" y="1238"/>
                    <a:pt x="1019" y="1233"/>
                  </a:cubicBezTo>
                  <a:cubicBezTo>
                    <a:pt x="1025" y="1229"/>
                    <a:pt x="1061" y="1206"/>
                    <a:pt x="1076" y="1206"/>
                  </a:cubicBezTo>
                  <a:cubicBezTo>
                    <a:pt x="1091" y="1206"/>
                    <a:pt x="1101" y="1204"/>
                    <a:pt x="1116" y="1178"/>
                  </a:cubicBezTo>
                  <a:cubicBezTo>
                    <a:pt x="1131" y="1152"/>
                    <a:pt x="1125" y="1153"/>
                    <a:pt x="1131" y="1151"/>
                  </a:cubicBezTo>
                  <a:cubicBezTo>
                    <a:pt x="1136" y="1148"/>
                    <a:pt x="1137" y="1107"/>
                    <a:pt x="1137" y="1107"/>
                  </a:cubicBezTo>
                  <a:cubicBezTo>
                    <a:pt x="1137" y="1107"/>
                    <a:pt x="1143" y="1103"/>
                    <a:pt x="1147" y="1103"/>
                  </a:cubicBezTo>
                  <a:cubicBezTo>
                    <a:pt x="1151" y="1103"/>
                    <a:pt x="1162" y="1087"/>
                    <a:pt x="1162" y="1087"/>
                  </a:cubicBezTo>
                  <a:cubicBezTo>
                    <a:pt x="1175" y="1079"/>
                    <a:pt x="1175" y="1079"/>
                    <a:pt x="1175" y="1079"/>
                  </a:cubicBezTo>
                  <a:cubicBezTo>
                    <a:pt x="1175" y="1079"/>
                    <a:pt x="1179" y="1071"/>
                    <a:pt x="1183" y="1069"/>
                  </a:cubicBezTo>
                  <a:cubicBezTo>
                    <a:pt x="1187" y="1066"/>
                    <a:pt x="1193" y="1037"/>
                    <a:pt x="1187" y="1032"/>
                  </a:cubicBezTo>
                  <a:cubicBezTo>
                    <a:pt x="1182" y="1028"/>
                    <a:pt x="1170" y="1030"/>
                    <a:pt x="1164" y="1026"/>
                  </a:cubicBezTo>
                  <a:cubicBezTo>
                    <a:pt x="1158" y="1021"/>
                    <a:pt x="1133" y="1007"/>
                    <a:pt x="1128" y="1007"/>
                  </a:cubicBezTo>
                  <a:cubicBezTo>
                    <a:pt x="1122" y="1008"/>
                    <a:pt x="1101" y="1009"/>
                    <a:pt x="1094" y="1005"/>
                  </a:cubicBezTo>
                  <a:cubicBezTo>
                    <a:pt x="1087" y="1002"/>
                    <a:pt x="1095" y="993"/>
                    <a:pt x="1086" y="993"/>
                  </a:cubicBezTo>
                  <a:cubicBezTo>
                    <a:pt x="1078" y="992"/>
                    <a:pt x="1061" y="988"/>
                    <a:pt x="1056" y="987"/>
                  </a:cubicBezTo>
                  <a:cubicBezTo>
                    <a:pt x="1050" y="986"/>
                    <a:pt x="1041" y="993"/>
                    <a:pt x="1040" y="994"/>
                  </a:cubicBezTo>
                  <a:cubicBezTo>
                    <a:pt x="1038" y="995"/>
                    <a:pt x="1053" y="987"/>
                    <a:pt x="1041" y="983"/>
                  </a:cubicBezTo>
                  <a:cubicBezTo>
                    <a:pt x="1029" y="979"/>
                    <a:pt x="1032" y="974"/>
                    <a:pt x="1034" y="973"/>
                  </a:cubicBezTo>
                  <a:cubicBezTo>
                    <a:pt x="1036" y="972"/>
                    <a:pt x="1044" y="964"/>
                    <a:pt x="1036" y="959"/>
                  </a:cubicBezTo>
                  <a:cubicBezTo>
                    <a:pt x="1028" y="955"/>
                    <a:pt x="1020" y="950"/>
                    <a:pt x="1022" y="945"/>
                  </a:cubicBezTo>
                  <a:cubicBezTo>
                    <a:pt x="1023" y="940"/>
                    <a:pt x="1008" y="929"/>
                    <a:pt x="1005" y="929"/>
                  </a:cubicBezTo>
                  <a:cubicBezTo>
                    <a:pt x="1002" y="928"/>
                    <a:pt x="993" y="925"/>
                    <a:pt x="984" y="926"/>
                  </a:cubicBezTo>
                  <a:cubicBezTo>
                    <a:pt x="974" y="926"/>
                    <a:pt x="959" y="923"/>
                    <a:pt x="959" y="919"/>
                  </a:cubicBezTo>
                  <a:cubicBezTo>
                    <a:pt x="960" y="915"/>
                    <a:pt x="951" y="906"/>
                    <a:pt x="947" y="905"/>
                  </a:cubicBezTo>
                  <a:cubicBezTo>
                    <a:pt x="942" y="903"/>
                    <a:pt x="938" y="903"/>
                    <a:pt x="933" y="897"/>
                  </a:cubicBezTo>
                  <a:cubicBezTo>
                    <a:pt x="929" y="891"/>
                    <a:pt x="929" y="888"/>
                    <a:pt x="923" y="887"/>
                  </a:cubicBezTo>
                  <a:cubicBezTo>
                    <a:pt x="916" y="887"/>
                    <a:pt x="913" y="885"/>
                    <a:pt x="912" y="881"/>
                  </a:cubicBezTo>
                  <a:cubicBezTo>
                    <a:pt x="912" y="876"/>
                    <a:pt x="905" y="873"/>
                    <a:pt x="896" y="879"/>
                  </a:cubicBezTo>
                  <a:cubicBezTo>
                    <a:pt x="888" y="884"/>
                    <a:pt x="881" y="886"/>
                    <a:pt x="878" y="882"/>
                  </a:cubicBezTo>
                  <a:cubicBezTo>
                    <a:pt x="874" y="879"/>
                    <a:pt x="874" y="878"/>
                    <a:pt x="862" y="878"/>
                  </a:cubicBezTo>
                  <a:cubicBezTo>
                    <a:pt x="850" y="878"/>
                    <a:pt x="844" y="878"/>
                    <a:pt x="847" y="871"/>
                  </a:cubicBezTo>
                  <a:cubicBezTo>
                    <a:pt x="851" y="864"/>
                    <a:pt x="840" y="861"/>
                    <a:pt x="832" y="866"/>
                  </a:cubicBezTo>
                  <a:cubicBezTo>
                    <a:pt x="825" y="872"/>
                    <a:pt x="822" y="877"/>
                    <a:pt x="818" y="876"/>
                  </a:cubicBezTo>
                  <a:cubicBezTo>
                    <a:pt x="813" y="876"/>
                    <a:pt x="829" y="871"/>
                    <a:pt x="825" y="865"/>
                  </a:cubicBezTo>
                  <a:cubicBezTo>
                    <a:pt x="822" y="859"/>
                    <a:pt x="822" y="860"/>
                    <a:pt x="810" y="866"/>
                  </a:cubicBezTo>
                  <a:cubicBezTo>
                    <a:pt x="798" y="872"/>
                    <a:pt x="793" y="875"/>
                    <a:pt x="783" y="875"/>
                  </a:cubicBezTo>
                  <a:cubicBezTo>
                    <a:pt x="773" y="875"/>
                    <a:pt x="777" y="879"/>
                    <a:pt x="771" y="887"/>
                  </a:cubicBezTo>
                  <a:cubicBezTo>
                    <a:pt x="766" y="895"/>
                    <a:pt x="759" y="910"/>
                    <a:pt x="754" y="905"/>
                  </a:cubicBezTo>
                  <a:cubicBezTo>
                    <a:pt x="748" y="900"/>
                    <a:pt x="744" y="886"/>
                    <a:pt x="735" y="889"/>
                  </a:cubicBezTo>
                  <a:cubicBezTo>
                    <a:pt x="727" y="893"/>
                    <a:pt x="725" y="902"/>
                    <a:pt x="719" y="898"/>
                  </a:cubicBezTo>
                  <a:cubicBezTo>
                    <a:pt x="713" y="893"/>
                    <a:pt x="705" y="890"/>
                    <a:pt x="704" y="886"/>
                  </a:cubicBezTo>
                  <a:cubicBezTo>
                    <a:pt x="704" y="882"/>
                    <a:pt x="700" y="879"/>
                    <a:pt x="700" y="879"/>
                  </a:cubicBezTo>
                  <a:cubicBezTo>
                    <a:pt x="700" y="879"/>
                    <a:pt x="695" y="878"/>
                    <a:pt x="701" y="857"/>
                  </a:cubicBezTo>
                  <a:cubicBezTo>
                    <a:pt x="707" y="835"/>
                    <a:pt x="709" y="829"/>
                    <a:pt x="686" y="829"/>
                  </a:cubicBezTo>
                  <a:cubicBezTo>
                    <a:pt x="664" y="830"/>
                    <a:pt x="654" y="834"/>
                    <a:pt x="656" y="827"/>
                  </a:cubicBezTo>
                  <a:cubicBezTo>
                    <a:pt x="657" y="820"/>
                    <a:pt x="663" y="822"/>
                    <a:pt x="664" y="814"/>
                  </a:cubicBezTo>
                  <a:cubicBezTo>
                    <a:pt x="665" y="807"/>
                    <a:pt x="672" y="794"/>
                    <a:pt x="675" y="790"/>
                  </a:cubicBezTo>
                  <a:cubicBezTo>
                    <a:pt x="678" y="785"/>
                    <a:pt x="686" y="774"/>
                    <a:pt x="679" y="774"/>
                  </a:cubicBezTo>
                  <a:cubicBezTo>
                    <a:pt x="673" y="775"/>
                    <a:pt x="654" y="771"/>
                    <a:pt x="646" y="778"/>
                  </a:cubicBezTo>
                  <a:cubicBezTo>
                    <a:pt x="638" y="786"/>
                    <a:pt x="629" y="802"/>
                    <a:pt x="623" y="803"/>
                  </a:cubicBezTo>
                  <a:cubicBezTo>
                    <a:pt x="616" y="805"/>
                    <a:pt x="594" y="809"/>
                    <a:pt x="590" y="803"/>
                  </a:cubicBezTo>
                  <a:cubicBezTo>
                    <a:pt x="587" y="797"/>
                    <a:pt x="572" y="796"/>
                    <a:pt x="573" y="776"/>
                  </a:cubicBezTo>
                  <a:cubicBezTo>
                    <a:pt x="574" y="757"/>
                    <a:pt x="573" y="747"/>
                    <a:pt x="580" y="742"/>
                  </a:cubicBezTo>
                  <a:cubicBezTo>
                    <a:pt x="586" y="737"/>
                    <a:pt x="585" y="738"/>
                    <a:pt x="586" y="729"/>
                  </a:cubicBezTo>
                  <a:cubicBezTo>
                    <a:pt x="587" y="719"/>
                    <a:pt x="594" y="706"/>
                    <a:pt x="604" y="703"/>
                  </a:cubicBezTo>
                  <a:cubicBezTo>
                    <a:pt x="613" y="701"/>
                    <a:pt x="623" y="689"/>
                    <a:pt x="629" y="689"/>
                  </a:cubicBezTo>
                  <a:cubicBezTo>
                    <a:pt x="635" y="688"/>
                    <a:pt x="659" y="704"/>
                    <a:pt x="664" y="699"/>
                  </a:cubicBezTo>
                  <a:cubicBezTo>
                    <a:pt x="669" y="695"/>
                    <a:pt x="671" y="684"/>
                    <a:pt x="685" y="686"/>
                  </a:cubicBezTo>
                  <a:cubicBezTo>
                    <a:pt x="699" y="689"/>
                    <a:pt x="724" y="685"/>
                    <a:pt x="729" y="692"/>
                  </a:cubicBezTo>
                  <a:cubicBezTo>
                    <a:pt x="734" y="699"/>
                    <a:pt x="744" y="718"/>
                    <a:pt x="743" y="726"/>
                  </a:cubicBezTo>
                  <a:cubicBezTo>
                    <a:pt x="741" y="735"/>
                    <a:pt x="744" y="741"/>
                    <a:pt x="750" y="739"/>
                  </a:cubicBezTo>
                  <a:cubicBezTo>
                    <a:pt x="755" y="737"/>
                    <a:pt x="759" y="727"/>
                    <a:pt x="758" y="722"/>
                  </a:cubicBezTo>
                  <a:cubicBezTo>
                    <a:pt x="757" y="717"/>
                    <a:pt x="757" y="697"/>
                    <a:pt x="757" y="689"/>
                  </a:cubicBezTo>
                  <a:cubicBezTo>
                    <a:pt x="756" y="680"/>
                    <a:pt x="748" y="674"/>
                    <a:pt x="761" y="666"/>
                  </a:cubicBezTo>
                  <a:cubicBezTo>
                    <a:pt x="775" y="658"/>
                    <a:pt x="818" y="633"/>
                    <a:pt x="818" y="623"/>
                  </a:cubicBezTo>
                  <a:cubicBezTo>
                    <a:pt x="818" y="613"/>
                    <a:pt x="814" y="603"/>
                    <a:pt x="817" y="600"/>
                  </a:cubicBezTo>
                  <a:cubicBezTo>
                    <a:pt x="820" y="596"/>
                    <a:pt x="820" y="607"/>
                    <a:pt x="825" y="604"/>
                  </a:cubicBezTo>
                  <a:cubicBezTo>
                    <a:pt x="831" y="601"/>
                    <a:pt x="837" y="582"/>
                    <a:pt x="842" y="579"/>
                  </a:cubicBezTo>
                  <a:cubicBezTo>
                    <a:pt x="847" y="576"/>
                    <a:pt x="851" y="567"/>
                    <a:pt x="853" y="563"/>
                  </a:cubicBezTo>
                  <a:cubicBezTo>
                    <a:pt x="855" y="558"/>
                    <a:pt x="863" y="556"/>
                    <a:pt x="867" y="558"/>
                  </a:cubicBezTo>
                  <a:cubicBezTo>
                    <a:pt x="872" y="560"/>
                    <a:pt x="880" y="558"/>
                    <a:pt x="882" y="554"/>
                  </a:cubicBezTo>
                  <a:cubicBezTo>
                    <a:pt x="884" y="550"/>
                    <a:pt x="881" y="542"/>
                    <a:pt x="882" y="538"/>
                  </a:cubicBezTo>
                  <a:cubicBezTo>
                    <a:pt x="883" y="535"/>
                    <a:pt x="898" y="527"/>
                    <a:pt x="904" y="521"/>
                  </a:cubicBezTo>
                  <a:cubicBezTo>
                    <a:pt x="911" y="515"/>
                    <a:pt x="918" y="514"/>
                    <a:pt x="921" y="515"/>
                  </a:cubicBezTo>
                  <a:cubicBezTo>
                    <a:pt x="924" y="517"/>
                    <a:pt x="931" y="506"/>
                    <a:pt x="930" y="514"/>
                  </a:cubicBezTo>
                  <a:cubicBezTo>
                    <a:pt x="929" y="522"/>
                    <a:pt x="931" y="535"/>
                    <a:pt x="937" y="528"/>
                  </a:cubicBezTo>
                  <a:cubicBezTo>
                    <a:pt x="944" y="520"/>
                    <a:pt x="966" y="513"/>
                    <a:pt x="970" y="513"/>
                  </a:cubicBezTo>
                  <a:cubicBezTo>
                    <a:pt x="973" y="513"/>
                    <a:pt x="979" y="507"/>
                    <a:pt x="981" y="504"/>
                  </a:cubicBezTo>
                  <a:cubicBezTo>
                    <a:pt x="983" y="500"/>
                    <a:pt x="991" y="501"/>
                    <a:pt x="995" y="500"/>
                  </a:cubicBezTo>
                  <a:cubicBezTo>
                    <a:pt x="1000" y="499"/>
                    <a:pt x="1000" y="495"/>
                    <a:pt x="995" y="489"/>
                  </a:cubicBezTo>
                  <a:cubicBezTo>
                    <a:pt x="990" y="484"/>
                    <a:pt x="1001" y="470"/>
                    <a:pt x="992" y="475"/>
                  </a:cubicBezTo>
                  <a:cubicBezTo>
                    <a:pt x="982" y="481"/>
                    <a:pt x="984" y="489"/>
                    <a:pt x="975" y="488"/>
                  </a:cubicBezTo>
                  <a:cubicBezTo>
                    <a:pt x="966" y="486"/>
                    <a:pt x="956" y="483"/>
                    <a:pt x="956" y="481"/>
                  </a:cubicBezTo>
                  <a:cubicBezTo>
                    <a:pt x="957" y="479"/>
                    <a:pt x="956" y="469"/>
                    <a:pt x="952" y="474"/>
                  </a:cubicBezTo>
                  <a:cubicBezTo>
                    <a:pt x="948" y="479"/>
                    <a:pt x="947" y="470"/>
                    <a:pt x="954" y="466"/>
                  </a:cubicBezTo>
                  <a:cubicBezTo>
                    <a:pt x="961" y="461"/>
                    <a:pt x="961" y="455"/>
                    <a:pt x="956" y="451"/>
                  </a:cubicBezTo>
                  <a:cubicBezTo>
                    <a:pt x="951" y="447"/>
                    <a:pt x="944" y="446"/>
                    <a:pt x="939" y="446"/>
                  </a:cubicBezTo>
                  <a:cubicBezTo>
                    <a:pt x="934" y="447"/>
                    <a:pt x="929" y="436"/>
                    <a:pt x="943" y="437"/>
                  </a:cubicBezTo>
                  <a:cubicBezTo>
                    <a:pt x="956" y="438"/>
                    <a:pt x="960" y="437"/>
                    <a:pt x="961" y="439"/>
                  </a:cubicBezTo>
                  <a:cubicBezTo>
                    <a:pt x="962" y="441"/>
                    <a:pt x="971" y="459"/>
                    <a:pt x="976" y="455"/>
                  </a:cubicBezTo>
                  <a:cubicBezTo>
                    <a:pt x="980" y="450"/>
                    <a:pt x="991" y="449"/>
                    <a:pt x="984" y="445"/>
                  </a:cubicBezTo>
                  <a:cubicBezTo>
                    <a:pt x="978" y="441"/>
                    <a:pt x="970" y="438"/>
                    <a:pt x="973" y="436"/>
                  </a:cubicBezTo>
                  <a:cubicBezTo>
                    <a:pt x="976" y="434"/>
                    <a:pt x="994" y="439"/>
                    <a:pt x="999" y="437"/>
                  </a:cubicBezTo>
                  <a:cubicBezTo>
                    <a:pt x="1003" y="434"/>
                    <a:pt x="1022" y="416"/>
                    <a:pt x="1025" y="417"/>
                  </a:cubicBezTo>
                  <a:cubicBezTo>
                    <a:pt x="1028" y="418"/>
                    <a:pt x="1029" y="429"/>
                    <a:pt x="1026" y="434"/>
                  </a:cubicBezTo>
                  <a:cubicBezTo>
                    <a:pt x="1023" y="440"/>
                    <a:pt x="1000" y="457"/>
                    <a:pt x="1002" y="461"/>
                  </a:cubicBezTo>
                  <a:cubicBezTo>
                    <a:pt x="1005" y="465"/>
                    <a:pt x="1006" y="473"/>
                    <a:pt x="1006" y="473"/>
                  </a:cubicBezTo>
                  <a:cubicBezTo>
                    <a:pt x="1006" y="473"/>
                    <a:pt x="1024" y="462"/>
                    <a:pt x="1037" y="473"/>
                  </a:cubicBezTo>
                  <a:cubicBezTo>
                    <a:pt x="1050" y="485"/>
                    <a:pt x="1061" y="490"/>
                    <a:pt x="1063" y="484"/>
                  </a:cubicBezTo>
                  <a:cubicBezTo>
                    <a:pt x="1066" y="477"/>
                    <a:pt x="1072" y="473"/>
                    <a:pt x="1068" y="462"/>
                  </a:cubicBezTo>
                  <a:cubicBezTo>
                    <a:pt x="1063" y="450"/>
                    <a:pt x="1058" y="444"/>
                    <a:pt x="1052" y="442"/>
                  </a:cubicBezTo>
                  <a:cubicBezTo>
                    <a:pt x="1046" y="440"/>
                    <a:pt x="1036" y="437"/>
                    <a:pt x="1038" y="431"/>
                  </a:cubicBezTo>
                  <a:cubicBezTo>
                    <a:pt x="1040" y="425"/>
                    <a:pt x="1041" y="427"/>
                    <a:pt x="1046" y="416"/>
                  </a:cubicBezTo>
                  <a:cubicBezTo>
                    <a:pt x="1050" y="405"/>
                    <a:pt x="1052" y="377"/>
                    <a:pt x="1047" y="377"/>
                  </a:cubicBezTo>
                  <a:cubicBezTo>
                    <a:pt x="1043" y="377"/>
                    <a:pt x="1037" y="380"/>
                    <a:pt x="1037" y="375"/>
                  </a:cubicBezTo>
                  <a:cubicBezTo>
                    <a:pt x="1037" y="370"/>
                    <a:pt x="1041" y="365"/>
                    <a:pt x="1033" y="364"/>
                  </a:cubicBezTo>
                  <a:cubicBezTo>
                    <a:pt x="1025" y="362"/>
                    <a:pt x="1021" y="359"/>
                    <a:pt x="1018" y="356"/>
                  </a:cubicBezTo>
                  <a:cubicBezTo>
                    <a:pt x="1014" y="353"/>
                    <a:pt x="1012" y="343"/>
                    <a:pt x="1006" y="340"/>
                  </a:cubicBezTo>
                  <a:cubicBezTo>
                    <a:pt x="1001" y="337"/>
                    <a:pt x="994" y="340"/>
                    <a:pt x="999" y="335"/>
                  </a:cubicBezTo>
                  <a:cubicBezTo>
                    <a:pt x="1004" y="330"/>
                    <a:pt x="1003" y="317"/>
                    <a:pt x="1000" y="310"/>
                  </a:cubicBezTo>
                  <a:cubicBezTo>
                    <a:pt x="997" y="302"/>
                    <a:pt x="990" y="293"/>
                    <a:pt x="989" y="282"/>
                  </a:cubicBezTo>
                  <a:cubicBezTo>
                    <a:pt x="988" y="272"/>
                    <a:pt x="988" y="264"/>
                    <a:pt x="984" y="266"/>
                  </a:cubicBezTo>
                  <a:cubicBezTo>
                    <a:pt x="979" y="269"/>
                    <a:pt x="975" y="275"/>
                    <a:pt x="971" y="284"/>
                  </a:cubicBezTo>
                  <a:cubicBezTo>
                    <a:pt x="967" y="292"/>
                    <a:pt x="962" y="297"/>
                    <a:pt x="959" y="297"/>
                  </a:cubicBezTo>
                  <a:cubicBezTo>
                    <a:pt x="957" y="298"/>
                    <a:pt x="957" y="307"/>
                    <a:pt x="951" y="301"/>
                  </a:cubicBezTo>
                  <a:cubicBezTo>
                    <a:pt x="946" y="296"/>
                    <a:pt x="940" y="290"/>
                    <a:pt x="938" y="288"/>
                  </a:cubicBezTo>
                  <a:cubicBezTo>
                    <a:pt x="936" y="285"/>
                    <a:pt x="931" y="281"/>
                    <a:pt x="937" y="270"/>
                  </a:cubicBezTo>
                  <a:cubicBezTo>
                    <a:pt x="943" y="259"/>
                    <a:pt x="943" y="251"/>
                    <a:pt x="940" y="250"/>
                  </a:cubicBezTo>
                  <a:cubicBezTo>
                    <a:pt x="937" y="248"/>
                    <a:pt x="930" y="259"/>
                    <a:pt x="924" y="246"/>
                  </a:cubicBezTo>
                  <a:cubicBezTo>
                    <a:pt x="919" y="233"/>
                    <a:pt x="920" y="229"/>
                    <a:pt x="912" y="227"/>
                  </a:cubicBezTo>
                  <a:cubicBezTo>
                    <a:pt x="903" y="224"/>
                    <a:pt x="904" y="227"/>
                    <a:pt x="893" y="224"/>
                  </a:cubicBezTo>
                  <a:cubicBezTo>
                    <a:pt x="881" y="221"/>
                    <a:pt x="883" y="213"/>
                    <a:pt x="874" y="219"/>
                  </a:cubicBezTo>
                  <a:cubicBezTo>
                    <a:pt x="865" y="224"/>
                    <a:pt x="857" y="220"/>
                    <a:pt x="861" y="232"/>
                  </a:cubicBezTo>
                  <a:cubicBezTo>
                    <a:pt x="866" y="244"/>
                    <a:pt x="866" y="250"/>
                    <a:pt x="862" y="250"/>
                  </a:cubicBezTo>
                  <a:cubicBezTo>
                    <a:pt x="857" y="251"/>
                    <a:pt x="853" y="256"/>
                    <a:pt x="856" y="261"/>
                  </a:cubicBezTo>
                  <a:cubicBezTo>
                    <a:pt x="859" y="266"/>
                    <a:pt x="871" y="263"/>
                    <a:pt x="861" y="275"/>
                  </a:cubicBezTo>
                  <a:cubicBezTo>
                    <a:pt x="851" y="286"/>
                    <a:pt x="847" y="298"/>
                    <a:pt x="852" y="301"/>
                  </a:cubicBezTo>
                  <a:cubicBezTo>
                    <a:pt x="857" y="305"/>
                    <a:pt x="864" y="312"/>
                    <a:pt x="861" y="320"/>
                  </a:cubicBezTo>
                  <a:cubicBezTo>
                    <a:pt x="858" y="328"/>
                    <a:pt x="859" y="346"/>
                    <a:pt x="844" y="355"/>
                  </a:cubicBezTo>
                  <a:cubicBezTo>
                    <a:pt x="829" y="365"/>
                    <a:pt x="828" y="371"/>
                    <a:pt x="828" y="374"/>
                  </a:cubicBezTo>
                  <a:cubicBezTo>
                    <a:pt x="827" y="377"/>
                    <a:pt x="825" y="390"/>
                    <a:pt x="829" y="396"/>
                  </a:cubicBezTo>
                  <a:cubicBezTo>
                    <a:pt x="833" y="402"/>
                    <a:pt x="835" y="405"/>
                    <a:pt x="831" y="407"/>
                  </a:cubicBezTo>
                  <a:cubicBezTo>
                    <a:pt x="828" y="409"/>
                    <a:pt x="822" y="421"/>
                    <a:pt x="817" y="418"/>
                  </a:cubicBezTo>
                  <a:cubicBezTo>
                    <a:pt x="813" y="415"/>
                    <a:pt x="809" y="413"/>
                    <a:pt x="805" y="409"/>
                  </a:cubicBezTo>
                  <a:cubicBezTo>
                    <a:pt x="802" y="405"/>
                    <a:pt x="795" y="397"/>
                    <a:pt x="801" y="397"/>
                  </a:cubicBezTo>
                  <a:cubicBezTo>
                    <a:pt x="806" y="398"/>
                    <a:pt x="815" y="394"/>
                    <a:pt x="810" y="390"/>
                  </a:cubicBezTo>
                  <a:cubicBezTo>
                    <a:pt x="806" y="387"/>
                    <a:pt x="803" y="386"/>
                    <a:pt x="804" y="378"/>
                  </a:cubicBezTo>
                  <a:cubicBezTo>
                    <a:pt x="805" y="371"/>
                    <a:pt x="800" y="354"/>
                    <a:pt x="796" y="354"/>
                  </a:cubicBezTo>
                  <a:cubicBezTo>
                    <a:pt x="792" y="354"/>
                    <a:pt x="781" y="354"/>
                    <a:pt x="781" y="347"/>
                  </a:cubicBezTo>
                  <a:cubicBezTo>
                    <a:pt x="780" y="340"/>
                    <a:pt x="756" y="333"/>
                    <a:pt x="749" y="329"/>
                  </a:cubicBezTo>
                  <a:cubicBezTo>
                    <a:pt x="743" y="324"/>
                    <a:pt x="740" y="318"/>
                    <a:pt x="728" y="319"/>
                  </a:cubicBezTo>
                  <a:cubicBezTo>
                    <a:pt x="715" y="320"/>
                    <a:pt x="715" y="325"/>
                    <a:pt x="716" y="311"/>
                  </a:cubicBezTo>
                  <a:cubicBezTo>
                    <a:pt x="716" y="296"/>
                    <a:pt x="723" y="296"/>
                    <a:pt x="714" y="292"/>
                  </a:cubicBezTo>
                  <a:cubicBezTo>
                    <a:pt x="704" y="288"/>
                    <a:pt x="696" y="290"/>
                    <a:pt x="703" y="278"/>
                  </a:cubicBezTo>
                  <a:cubicBezTo>
                    <a:pt x="711" y="266"/>
                    <a:pt x="700" y="262"/>
                    <a:pt x="714" y="253"/>
                  </a:cubicBezTo>
                  <a:cubicBezTo>
                    <a:pt x="728" y="243"/>
                    <a:pt x="740" y="217"/>
                    <a:pt x="741" y="216"/>
                  </a:cubicBezTo>
                  <a:cubicBezTo>
                    <a:pt x="743" y="214"/>
                    <a:pt x="751" y="215"/>
                    <a:pt x="755" y="207"/>
                  </a:cubicBezTo>
                  <a:cubicBezTo>
                    <a:pt x="758" y="199"/>
                    <a:pt x="753" y="194"/>
                    <a:pt x="766" y="193"/>
                  </a:cubicBezTo>
                  <a:cubicBezTo>
                    <a:pt x="779" y="193"/>
                    <a:pt x="781" y="195"/>
                    <a:pt x="787" y="183"/>
                  </a:cubicBezTo>
                  <a:cubicBezTo>
                    <a:pt x="794" y="172"/>
                    <a:pt x="803" y="167"/>
                    <a:pt x="792" y="163"/>
                  </a:cubicBezTo>
                  <a:cubicBezTo>
                    <a:pt x="782" y="160"/>
                    <a:pt x="773" y="156"/>
                    <a:pt x="777" y="156"/>
                  </a:cubicBezTo>
                  <a:cubicBezTo>
                    <a:pt x="782" y="156"/>
                    <a:pt x="797" y="158"/>
                    <a:pt x="800" y="156"/>
                  </a:cubicBezTo>
                  <a:cubicBezTo>
                    <a:pt x="802" y="155"/>
                    <a:pt x="819" y="149"/>
                    <a:pt x="814" y="144"/>
                  </a:cubicBezTo>
                  <a:cubicBezTo>
                    <a:pt x="808" y="139"/>
                    <a:pt x="804" y="138"/>
                    <a:pt x="809" y="137"/>
                  </a:cubicBezTo>
                  <a:cubicBezTo>
                    <a:pt x="813" y="136"/>
                    <a:pt x="818" y="142"/>
                    <a:pt x="822" y="141"/>
                  </a:cubicBezTo>
                  <a:cubicBezTo>
                    <a:pt x="826" y="140"/>
                    <a:pt x="825" y="129"/>
                    <a:pt x="829" y="130"/>
                  </a:cubicBezTo>
                  <a:cubicBezTo>
                    <a:pt x="834" y="131"/>
                    <a:pt x="838" y="137"/>
                    <a:pt x="844" y="132"/>
                  </a:cubicBezTo>
                  <a:cubicBezTo>
                    <a:pt x="850" y="128"/>
                    <a:pt x="863" y="131"/>
                    <a:pt x="861" y="121"/>
                  </a:cubicBezTo>
                  <a:cubicBezTo>
                    <a:pt x="859" y="112"/>
                    <a:pt x="848" y="113"/>
                    <a:pt x="854" y="107"/>
                  </a:cubicBezTo>
                  <a:cubicBezTo>
                    <a:pt x="861" y="101"/>
                    <a:pt x="862" y="98"/>
                    <a:pt x="858" y="94"/>
                  </a:cubicBezTo>
                  <a:cubicBezTo>
                    <a:pt x="854" y="90"/>
                    <a:pt x="858" y="86"/>
                    <a:pt x="852" y="84"/>
                  </a:cubicBezTo>
                  <a:cubicBezTo>
                    <a:pt x="847" y="81"/>
                    <a:pt x="831" y="84"/>
                    <a:pt x="830" y="88"/>
                  </a:cubicBezTo>
                  <a:cubicBezTo>
                    <a:pt x="829" y="92"/>
                    <a:pt x="822" y="98"/>
                    <a:pt x="816" y="107"/>
                  </a:cubicBezTo>
                  <a:cubicBezTo>
                    <a:pt x="810" y="116"/>
                    <a:pt x="809" y="119"/>
                    <a:pt x="805" y="118"/>
                  </a:cubicBezTo>
                  <a:cubicBezTo>
                    <a:pt x="801" y="117"/>
                    <a:pt x="799" y="126"/>
                    <a:pt x="801" y="116"/>
                  </a:cubicBezTo>
                  <a:cubicBezTo>
                    <a:pt x="803" y="105"/>
                    <a:pt x="805" y="106"/>
                    <a:pt x="804" y="102"/>
                  </a:cubicBezTo>
                  <a:cubicBezTo>
                    <a:pt x="802" y="99"/>
                    <a:pt x="797" y="93"/>
                    <a:pt x="793" y="92"/>
                  </a:cubicBezTo>
                  <a:cubicBezTo>
                    <a:pt x="790" y="91"/>
                    <a:pt x="787" y="90"/>
                    <a:pt x="783" y="96"/>
                  </a:cubicBezTo>
                  <a:cubicBezTo>
                    <a:pt x="780" y="102"/>
                    <a:pt x="780" y="85"/>
                    <a:pt x="776" y="82"/>
                  </a:cubicBezTo>
                  <a:cubicBezTo>
                    <a:pt x="773" y="80"/>
                    <a:pt x="781" y="78"/>
                    <a:pt x="773" y="70"/>
                  </a:cubicBezTo>
                  <a:cubicBezTo>
                    <a:pt x="765" y="62"/>
                    <a:pt x="769" y="51"/>
                    <a:pt x="763" y="49"/>
                  </a:cubicBezTo>
                  <a:cubicBezTo>
                    <a:pt x="757" y="47"/>
                    <a:pt x="756" y="47"/>
                    <a:pt x="758" y="41"/>
                  </a:cubicBezTo>
                  <a:cubicBezTo>
                    <a:pt x="760" y="34"/>
                    <a:pt x="748" y="27"/>
                    <a:pt x="763" y="30"/>
                  </a:cubicBezTo>
                  <a:cubicBezTo>
                    <a:pt x="778" y="33"/>
                    <a:pt x="778" y="35"/>
                    <a:pt x="784" y="28"/>
                  </a:cubicBezTo>
                  <a:cubicBezTo>
                    <a:pt x="791" y="22"/>
                    <a:pt x="806" y="16"/>
                    <a:pt x="799" y="11"/>
                  </a:cubicBezTo>
                  <a:cubicBezTo>
                    <a:pt x="791" y="5"/>
                    <a:pt x="780" y="3"/>
                    <a:pt x="776" y="1"/>
                  </a:cubicBezTo>
                  <a:cubicBezTo>
                    <a:pt x="773" y="0"/>
                    <a:pt x="755" y="4"/>
                    <a:pt x="755" y="4"/>
                  </a:cubicBezTo>
                  <a:cubicBezTo>
                    <a:pt x="755" y="4"/>
                    <a:pt x="746" y="26"/>
                    <a:pt x="745" y="27"/>
                  </a:cubicBezTo>
                  <a:cubicBezTo>
                    <a:pt x="744" y="29"/>
                    <a:pt x="752" y="31"/>
                    <a:pt x="745" y="43"/>
                  </a:cubicBezTo>
                  <a:cubicBezTo>
                    <a:pt x="739" y="55"/>
                    <a:pt x="733" y="51"/>
                    <a:pt x="732" y="62"/>
                  </a:cubicBezTo>
                  <a:cubicBezTo>
                    <a:pt x="730" y="72"/>
                    <a:pt x="731" y="83"/>
                    <a:pt x="731" y="83"/>
                  </a:cubicBezTo>
                  <a:cubicBezTo>
                    <a:pt x="731" y="83"/>
                    <a:pt x="744" y="90"/>
                    <a:pt x="743" y="90"/>
                  </a:cubicBezTo>
                  <a:cubicBezTo>
                    <a:pt x="741" y="90"/>
                    <a:pt x="751" y="100"/>
                    <a:pt x="747" y="102"/>
                  </a:cubicBezTo>
                  <a:cubicBezTo>
                    <a:pt x="743" y="104"/>
                    <a:pt x="750" y="109"/>
                    <a:pt x="739" y="109"/>
                  </a:cubicBezTo>
                  <a:cubicBezTo>
                    <a:pt x="728" y="109"/>
                    <a:pt x="718" y="105"/>
                    <a:pt x="721" y="104"/>
                  </a:cubicBezTo>
                  <a:cubicBezTo>
                    <a:pt x="724" y="103"/>
                    <a:pt x="735" y="100"/>
                    <a:pt x="732" y="96"/>
                  </a:cubicBezTo>
                  <a:cubicBezTo>
                    <a:pt x="729" y="92"/>
                    <a:pt x="718" y="81"/>
                    <a:pt x="713" y="85"/>
                  </a:cubicBezTo>
                  <a:cubicBezTo>
                    <a:pt x="709" y="89"/>
                    <a:pt x="692" y="95"/>
                    <a:pt x="695" y="96"/>
                  </a:cubicBezTo>
                  <a:cubicBezTo>
                    <a:pt x="698" y="98"/>
                    <a:pt x="713" y="102"/>
                    <a:pt x="708" y="105"/>
                  </a:cubicBezTo>
                  <a:cubicBezTo>
                    <a:pt x="702" y="108"/>
                    <a:pt x="698" y="117"/>
                    <a:pt x="691" y="116"/>
                  </a:cubicBezTo>
                  <a:cubicBezTo>
                    <a:pt x="684" y="116"/>
                    <a:pt x="666" y="115"/>
                    <a:pt x="659" y="113"/>
                  </a:cubicBezTo>
                  <a:cubicBezTo>
                    <a:pt x="652" y="112"/>
                    <a:pt x="644" y="106"/>
                    <a:pt x="653" y="102"/>
                  </a:cubicBezTo>
                  <a:cubicBezTo>
                    <a:pt x="662" y="99"/>
                    <a:pt x="622" y="99"/>
                    <a:pt x="617" y="105"/>
                  </a:cubicBezTo>
                  <a:cubicBezTo>
                    <a:pt x="612" y="111"/>
                    <a:pt x="612" y="114"/>
                    <a:pt x="604" y="113"/>
                  </a:cubicBezTo>
                  <a:cubicBezTo>
                    <a:pt x="595" y="113"/>
                    <a:pt x="554" y="113"/>
                    <a:pt x="554" y="113"/>
                  </a:cubicBezTo>
                  <a:cubicBezTo>
                    <a:pt x="554" y="113"/>
                    <a:pt x="568" y="106"/>
                    <a:pt x="556" y="99"/>
                  </a:cubicBezTo>
                  <a:cubicBezTo>
                    <a:pt x="543" y="93"/>
                    <a:pt x="534" y="95"/>
                    <a:pt x="532" y="95"/>
                  </a:cubicBezTo>
                  <a:cubicBezTo>
                    <a:pt x="530" y="95"/>
                    <a:pt x="527" y="95"/>
                    <a:pt x="520" y="91"/>
                  </a:cubicBezTo>
                  <a:cubicBezTo>
                    <a:pt x="513" y="88"/>
                    <a:pt x="506" y="85"/>
                    <a:pt x="504" y="84"/>
                  </a:cubicBezTo>
                  <a:cubicBezTo>
                    <a:pt x="502" y="82"/>
                    <a:pt x="490" y="81"/>
                    <a:pt x="487" y="83"/>
                  </a:cubicBezTo>
                  <a:cubicBezTo>
                    <a:pt x="484" y="84"/>
                    <a:pt x="484" y="90"/>
                    <a:pt x="482" y="90"/>
                  </a:cubicBezTo>
                  <a:cubicBezTo>
                    <a:pt x="479" y="91"/>
                    <a:pt x="476" y="91"/>
                    <a:pt x="476" y="83"/>
                  </a:cubicBezTo>
                  <a:cubicBezTo>
                    <a:pt x="476" y="75"/>
                    <a:pt x="469" y="80"/>
                    <a:pt x="469" y="80"/>
                  </a:cubicBezTo>
                  <a:cubicBezTo>
                    <a:pt x="465" y="88"/>
                    <a:pt x="465" y="88"/>
                    <a:pt x="465" y="88"/>
                  </a:cubicBezTo>
                  <a:cubicBezTo>
                    <a:pt x="465" y="88"/>
                    <a:pt x="461" y="88"/>
                    <a:pt x="459" y="84"/>
                  </a:cubicBezTo>
                  <a:cubicBezTo>
                    <a:pt x="458" y="81"/>
                    <a:pt x="458" y="78"/>
                    <a:pt x="455" y="76"/>
                  </a:cubicBezTo>
                  <a:cubicBezTo>
                    <a:pt x="452" y="74"/>
                    <a:pt x="457" y="73"/>
                    <a:pt x="449" y="73"/>
                  </a:cubicBezTo>
                  <a:cubicBezTo>
                    <a:pt x="442" y="74"/>
                    <a:pt x="442" y="82"/>
                    <a:pt x="438" y="81"/>
                  </a:cubicBezTo>
                  <a:cubicBezTo>
                    <a:pt x="433" y="81"/>
                    <a:pt x="440" y="69"/>
                    <a:pt x="423" y="77"/>
                  </a:cubicBezTo>
                  <a:cubicBezTo>
                    <a:pt x="405" y="86"/>
                    <a:pt x="382" y="89"/>
                    <a:pt x="371" y="95"/>
                  </a:cubicBezTo>
                  <a:cubicBezTo>
                    <a:pt x="360" y="100"/>
                    <a:pt x="357" y="95"/>
                    <a:pt x="334" y="85"/>
                  </a:cubicBezTo>
                  <a:cubicBezTo>
                    <a:pt x="310" y="75"/>
                    <a:pt x="284" y="83"/>
                    <a:pt x="238" y="71"/>
                  </a:cubicBezTo>
                  <a:cubicBezTo>
                    <a:pt x="192" y="60"/>
                    <a:pt x="185" y="67"/>
                    <a:pt x="170" y="71"/>
                  </a:cubicBezTo>
                  <a:cubicBezTo>
                    <a:pt x="155" y="75"/>
                    <a:pt x="142" y="71"/>
                    <a:pt x="131" y="82"/>
                  </a:cubicBezTo>
                  <a:cubicBezTo>
                    <a:pt x="120" y="93"/>
                    <a:pt x="122" y="98"/>
                    <a:pt x="108" y="100"/>
                  </a:cubicBezTo>
                  <a:cubicBezTo>
                    <a:pt x="94" y="101"/>
                    <a:pt x="83" y="105"/>
                    <a:pt x="85" y="108"/>
                  </a:cubicBezTo>
                  <a:cubicBezTo>
                    <a:pt x="87" y="111"/>
                    <a:pt x="98" y="113"/>
                    <a:pt x="101" y="115"/>
                  </a:cubicBezTo>
                  <a:cubicBezTo>
                    <a:pt x="104" y="117"/>
                    <a:pt x="103" y="129"/>
                    <a:pt x="111" y="132"/>
                  </a:cubicBezTo>
                  <a:cubicBezTo>
                    <a:pt x="120" y="135"/>
                    <a:pt x="135" y="133"/>
                    <a:pt x="131" y="138"/>
                  </a:cubicBezTo>
                  <a:cubicBezTo>
                    <a:pt x="128" y="142"/>
                    <a:pt x="118" y="156"/>
                    <a:pt x="114" y="152"/>
                  </a:cubicBezTo>
                  <a:cubicBezTo>
                    <a:pt x="109" y="148"/>
                    <a:pt x="104" y="142"/>
                    <a:pt x="98" y="142"/>
                  </a:cubicBezTo>
                  <a:cubicBezTo>
                    <a:pt x="92" y="142"/>
                    <a:pt x="79" y="146"/>
                    <a:pt x="74" y="149"/>
                  </a:cubicBezTo>
                  <a:cubicBezTo>
                    <a:pt x="69" y="152"/>
                    <a:pt x="60" y="153"/>
                    <a:pt x="61" y="159"/>
                  </a:cubicBezTo>
                  <a:cubicBezTo>
                    <a:pt x="62" y="165"/>
                    <a:pt x="69" y="162"/>
                    <a:pt x="68" y="167"/>
                  </a:cubicBezTo>
                  <a:cubicBezTo>
                    <a:pt x="67" y="173"/>
                    <a:pt x="58" y="168"/>
                    <a:pt x="58" y="175"/>
                  </a:cubicBezTo>
                  <a:cubicBezTo>
                    <a:pt x="59" y="182"/>
                    <a:pt x="78" y="187"/>
                    <a:pt x="87" y="184"/>
                  </a:cubicBezTo>
                  <a:cubicBezTo>
                    <a:pt x="96" y="181"/>
                    <a:pt x="102" y="171"/>
                    <a:pt x="107" y="178"/>
                  </a:cubicBezTo>
                  <a:cubicBezTo>
                    <a:pt x="112" y="185"/>
                    <a:pt x="115" y="201"/>
                    <a:pt x="104" y="204"/>
                  </a:cubicBezTo>
                  <a:cubicBezTo>
                    <a:pt x="93" y="207"/>
                    <a:pt x="64" y="214"/>
                    <a:pt x="61" y="221"/>
                  </a:cubicBezTo>
                  <a:cubicBezTo>
                    <a:pt x="59" y="229"/>
                    <a:pt x="50" y="242"/>
                    <a:pt x="46" y="243"/>
                  </a:cubicBezTo>
                  <a:cubicBezTo>
                    <a:pt x="42" y="243"/>
                    <a:pt x="42" y="254"/>
                    <a:pt x="46" y="258"/>
                  </a:cubicBezTo>
                  <a:cubicBezTo>
                    <a:pt x="49" y="262"/>
                    <a:pt x="45" y="261"/>
                    <a:pt x="47" y="269"/>
                  </a:cubicBezTo>
                  <a:cubicBezTo>
                    <a:pt x="49" y="277"/>
                    <a:pt x="52" y="286"/>
                    <a:pt x="59" y="280"/>
                  </a:cubicBezTo>
                  <a:cubicBezTo>
                    <a:pt x="66" y="275"/>
                    <a:pt x="75" y="280"/>
                    <a:pt x="70" y="287"/>
                  </a:cubicBezTo>
                  <a:cubicBezTo>
                    <a:pt x="65" y="295"/>
                    <a:pt x="55" y="299"/>
                    <a:pt x="70" y="299"/>
                  </a:cubicBezTo>
                  <a:cubicBezTo>
                    <a:pt x="85" y="299"/>
                    <a:pt x="83" y="292"/>
                    <a:pt x="95" y="296"/>
                  </a:cubicBezTo>
                  <a:cubicBezTo>
                    <a:pt x="107" y="301"/>
                    <a:pt x="110" y="295"/>
                    <a:pt x="107" y="304"/>
                  </a:cubicBezTo>
                  <a:cubicBezTo>
                    <a:pt x="103" y="314"/>
                    <a:pt x="93" y="327"/>
                    <a:pt x="78" y="334"/>
                  </a:cubicBezTo>
                  <a:cubicBezTo>
                    <a:pt x="63" y="341"/>
                    <a:pt x="60" y="340"/>
                    <a:pt x="48" y="347"/>
                  </a:cubicBezTo>
                  <a:cubicBezTo>
                    <a:pt x="36" y="354"/>
                    <a:pt x="0" y="373"/>
                    <a:pt x="11" y="372"/>
                  </a:cubicBezTo>
                  <a:cubicBezTo>
                    <a:pt x="23" y="372"/>
                    <a:pt x="43" y="358"/>
                    <a:pt x="48" y="356"/>
                  </a:cubicBezTo>
                  <a:cubicBezTo>
                    <a:pt x="54" y="354"/>
                    <a:pt x="56" y="362"/>
                    <a:pt x="65" y="356"/>
                  </a:cubicBezTo>
                  <a:cubicBezTo>
                    <a:pt x="73" y="350"/>
                    <a:pt x="107" y="325"/>
                    <a:pt x="118" y="318"/>
                  </a:cubicBezTo>
                  <a:cubicBezTo>
                    <a:pt x="129" y="311"/>
                    <a:pt x="145" y="307"/>
                    <a:pt x="146" y="297"/>
                  </a:cubicBezTo>
                  <a:cubicBezTo>
                    <a:pt x="147" y="287"/>
                    <a:pt x="147" y="278"/>
                    <a:pt x="155" y="276"/>
                  </a:cubicBezTo>
                  <a:cubicBezTo>
                    <a:pt x="164" y="273"/>
                    <a:pt x="166" y="266"/>
                    <a:pt x="175" y="260"/>
                  </a:cubicBezTo>
                  <a:cubicBezTo>
                    <a:pt x="184" y="253"/>
                    <a:pt x="193" y="244"/>
                    <a:pt x="197" y="246"/>
                  </a:cubicBezTo>
                  <a:cubicBezTo>
                    <a:pt x="201" y="248"/>
                    <a:pt x="193" y="252"/>
                    <a:pt x="186" y="257"/>
                  </a:cubicBezTo>
                  <a:cubicBezTo>
                    <a:pt x="178" y="261"/>
                    <a:pt x="171" y="267"/>
                    <a:pt x="170" y="276"/>
                  </a:cubicBezTo>
                  <a:cubicBezTo>
                    <a:pt x="169" y="286"/>
                    <a:pt x="156" y="296"/>
                    <a:pt x="167" y="291"/>
                  </a:cubicBezTo>
                  <a:cubicBezTo>
                    <a:pt x="177" y="286"/>
                    <a:pt x="184" y="279"/>
                    <a:pt x="191" y="275"/>
                  </a:cubicBezTo>
                  <a:cubicBezTo>
                    <a:pt x="199" y="271"/>
                    <a:pt x="204" y="277"/>
                    <a:pt x="207" y="268"/>
                  </a:cubicBezTo>
                  <a:cubicBezTo>
                    <a:pt x="210" y="259"/>
                    <a:pt x="206" y="251"/>
                    <a:pt x="214" y="256"/>
                  </a:cubicBezTo>
                  <a:cubicBezTo>
                    <a:pt x="221" y="260"/>
                    <a:pt x="231" y="269"/>
                    <a:pt x="240" y="273"/>
                  </a:cubicBezTo>
                  <a:cubicBezTo>
                    <a:pt x="249" y="277"/>
                    <a:pt x="249" y="268"/>
                    <a:pt x="271" y="278"/>
                  </a:cubicBezTo>
                  <a:cubicBezTo>
                    <a:pt x="294" y="288"/>
                    <a:pt x="293" y="282"/>
                    <a:pt x="296" y="299"/>
                  </a:cubicBezTo>
                  <a:cubicBezTo>
                    <a:pt x="298" y="315"/>
                    <a:pt x="307" y="300"/>
                    <a:pt x="313" y="303"/>
                  </a:cubicBezTo>
                  <a:cubicBezTo>
                    <a:pt x="320" y="306"/>
                    <a:pt x="327" y="306"/>
                    <a:pt x="328" y="319"/>
                  </a:cubicBezTo>
                  <a:cubicBezTo>
                    <a:pt x="330" y="333"/>
                    <a:pt x="332" y="338"/>
                    <a:pt x="330" y="347"/>
                  </a:cubicBezTo>
                  <a:cubicBezTo>
                    <a:pt x="328" y="356"/>
                    <a:pt x="341" y="353"/>
                    <a:pt x="342" y="363"/>
                  </a:cubicBezTo>
                  <a:cubicBezTo>
                    <a:pt x="342" y="372"/>
                    <a:pt x="341" y="384"/>
                    <a:pt x="342" y="387"/>
                  </a:cubicBezTo>
                  <a:cubicBezTo>
                    <a:pt x="343" y="389"/>
                    <a:pt x="358" y="391"/>
                    <a:pt x="354" y="398"/>
                  </a:cubicBezTo>
                  <a:cubicBezTo>
                    <a:pt x="351" y="405"/>
                    <a:pt x="352" y="412"/>
                    <a:pt x="355" y="419"/>
                  </a:cubicBezTo>
                  <a:cubicBezTo>
                    <a:pt x="359" y="425"/>
                    <a:pt x="363" y="427"/>
                    <a:pt x="372" y="436"/>
                  </a:cubicBezTo>
                  <a:cubicBezTo>
                    <a:pt x="381" y="445"/>
                    <a:pt x="399" y="461"/>
                    <a:pt x="393" y="463"/>
                  </a:cubicBezTo>
                  <a:cubicBezTo>
                    <a:pt x="388" y="466"/>
                    <a:pt x="382" y="461"/>
                    <a:pt x="376" y="468"/>
                  </a:cubicBezTo>
                  <a:cubicBezTo>
                    <a:pt x="370" y="475"/>
                    <a:pt x="374" y="477"/>
                    <a:pt x="369" y="496"/>
                  </a:cubicBezTo>
                  <a:cubicBezTo>
                    <a:pt x="364" y="514"/>
                    <a:pt x="365" y="515"/>
                    <a:pt x="360" y="529"/>
                  </a:cubicBezTo>
                  <a:cubicBezTo>
                    <a:pt x="354" y="544"/>
                    <a:pt x="351" y="548"/>
                    <a:pt x="349" y="560"/>
                  </a:cubicBezTo>
                  <a:cubicBezTo>
                    <a:pt x="347" y="572"/>
                    <a:pt x="342" y="580"/>
                    <a:pt x="351" y="591"/>
                  </a:cubicBezTo>
                  <a:cubicBezTo>
                    <a:pt x="360" y="602"/>
                    <a:pt x="346" y="603"/>
                    <a:pt x="358" y="619"/>
                  </a:cubicBezTo>
                  <a:cubicBezTo>
                    <a:pt x="370" y="635"/>
                    <a:pt x="376" y="631"/>
                    <a:pt x="382" y="641"/>
                  </a:cubicBezTo>
                  <a:cubicBezTo>
                    <a:pt x="389" y="651"/>
                    <a:pt x="407" y="648"/>
                    <a:pt x="402" y="661"/>
                  </a:cubicBezTo>
                  <a:cubicBezTo>
                    <a:pt x="397" y="674"/>
                    <a:pt x="399" y="681"/>
                    <a:pt x="408" y="691"/>
                  </a:cubicBezTo>
                  <a:cubicBezTo>
                    <a:pt x="418" y="701"/>
                    <a:pt x="419" y="704"/>
                    <a:pt x="415" y="708"/>
                  </a:cubicBezTo>
                  <a:cubicBezTo>
                    <a:pt x="411" y="712"/>
                    <a:pt x="405" y="716"/>
                    <a:pt x="409" y="718"/>
                  </a:cubicBezTo>
                  <a:cubicBezTo>
                    <a:pt x="412" y="720"/>
                    <a:pt x="417" y="719"/>
                    <a:pt x="422" y="727"/>
                  </a:cubicBezTo>
                  <a:cubicBezTo>
                    <a:pt x="427" y="736"/>
                    <a:pt x="427" y="743"/>
                    <a:pt x="430" y="746"/>
                  </a:cubicBezTo>
                  <a:cubicBezTo>
                    <a:pt x="433" y="749"/>
                    <a:pt x="441" y="755"/>
                    <a:pt x="440" y="758"/>
                  </a:cubicBezTo>
                  <a:cubicBezTo>
                    <a:pt x="440" y="762"/>
                    <a:pt x="451" y="766"/>
                    <a:pt x="451" y="761"/>
                  </a:cubicBezTo>
                  <a:cubicBezTo>
                    <a:pt x="451" y="756"/>
                    <a:pt x="458" y="762"/>
                    <a:pt x="451" y="746"/>
                  </a:cubicBezTo>
                  <a:cubicBezTo>
                    <a:pt x="443" y="730"/>
                    <a:pt x="431" y="717"/>
                    <a:pt x="427" y="707"/>
                  </a:cubicBezTo>
                  <a:cubicBezTo>
                    <a:pt x="424" y="697"/>
                    <a:pt x="419" y="683"/>
                    <a:pt x="421" y="679"/>
                  </a:cubicBezTo>
                  <a:cubicBezTo>
                    <a:pt x="422" y="675"/>
                    <a:pt x="424" y="664"/>
                    <a:pt x="431" y="670"/>
                  </a:cubicBezTo>
                  <a:cubicBezTo>
                    <a:pt x="438" y="676"/>
                    <a:pt x="432" y="687"/>
                    <a:pt x="439" y="700"/>
                  </a:cubicBezTo>
                  <a:cubicBezTo>
                    <a:pt x="446" y="713"/>
                    <a:pt x="471" y="741"/>
                    <a:pt x="475" y="746"/>
                  </a:cubicBezTo>
                  <a:cubicBezTo>
                    <a:pt x="478" y="751"/>
                    <a:pt x="492" y="771"/>
                    <a:pt x="488" y="781"/>
                  </a:cubicBezTo>
                  <a:cubicBezTo>
                    <a:pt x="483" y="791"/>
                    <a:pt x="481" y="792"/>
                    <a:pt x="488" y="796"/>
                  </a:cubicBezTo>
                  <a:cubicBezTo>
                    <a:pt x="495" y="800"/>
                    <a:pt x="554" y="831"/>
                    <a:pt x="562" y="831"/>
                  </a:cubicBezTo>
                  <a:cubicBezTo>
                    <a:pt x="570" y="832"/>
                    <a:pt x="586" y="824"/>
                    <a:pt x="592" y="828"/>
                  </a:cubicBezTo>
                  <a:cubicBezTo>
                    <a:pt x="599" y="831"/>
                    <a:pt x="611" y="848"/>
                    <a:pt x="618" y="848"/>
                  </a:cubicBezTo>
                  <a:cubicBezTo>
                    <a:pt x="624" y="848"/>
                    <a:pt x="636" y="845"/>
                    <a:pt x="635" y="852"/>
                  </a:cubicBezTo>
                  <a:cubicBezTo>
                    <a:pt x="633" y="859"/>
                    <a:pt x="627" y="869"/>
                    <a:pt x="634" y="865"/>
                  </a:cubicBezTo>
                  <a:cubicBezTo>
                    <a:pt x="641" y="861"/>
                    <a:pt x="645" y="853"/>
                    <a:pt x="651" y="857"/>
                  </a:cubicBezTo>
                  <a:cubicBezTo>
                    <a:pt x="657" y="861"/>
                    <a:pt x="667" y="871"/>
                    <a:pt x="668" y="879"/>
                  </a:cubicBezTo>
                  <a:cubicBezTo>
                    <a:pt x="670" y="887"/>
                    <a:pt x="676" y="892"/>
                    <a:pt x="681" y="889"/>
                  </a:cubicBezTo>
                  <a:cubicBezTo>
                    <a:pt x="686" y="886"/>
                    <a:pt x="694" y="893"/>
                    <a:pt x="695" y="898"/>
                  </a:cubicBezTo>
                  <a:cubicBezTo>
                    <a:pt x="697" y="903"/>
                    <a:pt x="700" y="907"/>
                    <a:pt x="705" y="906"/>
                  </a:cubicBezTo>
                  <a:cubicBezTo>
                    <a:pt x="710" y="904"/>
                    <a:pt x="714" y="906"/>
                    <a:pt x="714" y="910"/>
                  </a:cubicBezTo>
                  <a:cubicBezTo>
                    <a:pt x="714" y="913"/>
                    <a:pt x="717" y="918"/>
                    <a:pt x="721" y="913"/>
                  </a:cubicBezTo>
                  <a:cubicBezTo>
                    <a:pt x="726" y="908"/>
                    <a:pt x="725" y="903"/>
                    <a:pt x="727" y="903"/>
                  </a:cubicBezTo>
                  <a:cubicBezTo>
                    <a:pt x="729" y="903"/>
                    <a:pt x="737" y="899"/>
                    <a:pt x="738" y="905"/>
                  </a:cubicBezTo>
                  <a:cubicBezTo>
                    <a:pt x="739" y="911"/>
                    <a:pt x="748" y="921"/>
                    <a:pt x="745" y="931"/>
                  </a:cubicBezTo>
                  <a:cubicBezTo>
                    <a:pt x="741" y="940"/>
                    <a:pt x="746" y="954"/>
                    <a:pt x="735" y="955"/>
                  </a:cubicBezTo>
                  <a:cubicBezTo>
                    <a:pt x="723" y="956"/>
                    <a:pt x="720" y="963"/>
                    <a:pt x="724" y="968"/>
                  </a:cubicBezTo>
                  <a:cubicBezTo>
                    <a:pt x="728" y="972"/>
                    <a:pt x="721" y="969"/>
                    <a:pt x="714" y="974"/>
                  </a:cubicBezTo>
                  <a:cubicBezTo>
                    <a:pt x="708" y="979"/>
                    <a:pt x="696" y="975"/>
                    <a:pt x="699" y="985"/>
                  </a:cubicBezTo>
                  <a:cubicBezTo>
                    <a:pt x="703" y="995"/>
                    <a:pt x="698" y="1008"/>
                    <a:pt x="698" y="1008"/>
                  </a:cubicBezTo>
                  <a:cubicBezTo>
                    <a:pt x="698" y="1008"/>
                    <a:pt x="711" y="1014"/>
                    <a:pt x="703" y="1015"/>
                  </a:cubicBezTo>
                  <a:cubicBezTo>
                    <a:pt x="694" y="1016"/>
                    <a:pt x="695" y="1018"/>
                    <a:pt x="692" y="1027"/>
                  </a:cubicBezTo>
                  <a:cubicBezTo>
                    <a:pt x="690" y="1036"/>
                    <a:pt x="690" y="1048"/>
                    <a:pt x="693" y="1048"/>
                  </a:cubicBezTo>
                  <a:cubicBezTo>
                    <a:pt x="696" y="1047"/>
                    <a:pt x="713" y="1067"/>
                    <a:pt x="715" y="1079"/>
                  </a:cubicBezTo>
                  <a:cubicBezTo>
                    <a:pt x="717" y="1091"/>
                    <a:pt x="724" y="1107"/>
                    <a:pt x="726" y="1119"/>
                  </a:cubicBezTo>
                  <a:cubicBezTo>
                    <a:pt x="727" y="1131"/>
                    <a:pt x="743" y="1135"/>
                    <a:pt x="750" y="1138"/>
                  </a:cubicBezTo>
                  <a:cubicBezTo>
                    <a:pt x="756" y="1141"/>
                    <a:pt x="771" y="1146"/>
                    <a:pt x="772" y="1153"/>
                  </a:cubicBezTo>
                  <a:cubicBezTo>
                    <a:pt x="774" y="1159"/>
                    <a:pt x="781" y="1152"/>
                    <a:pt x="779" y="1169"/>
                  </a:cubicBezTo>
                  <a:cubicBezTo>
                    <a:pt x="778" y="1186"/>
                    <a:pt x="772" y="1213"/>
                    <a:pt x="766" y="1225"/>
                  </a:cubicBezTo>
                  <a:cubicBezTo>
                    <a:pt x="760" y="1238"/>
                    <a:pt x="760" y="1241"/>
                    <a:pt x="755" y="1260"/>
                  </a:cubicBezTo>
                  <a:cubicBezTo>
                    <a:pt x="750" y="1279"/>
                    <a:pt x="752" y="1284"/>
                    <a:pt x="749" y="1291"/>
                  </a:cubicBezTo>
                  <a:cubicBezTo>
                    <a:pt x="746" y="1298"/>
                    <a:pt x="739" y="1327"/>
                    <a:pt x="730" y="1338"/>
                  </a:cubicBezTo>
                  <a:cubicBezTo>
                    <a:pt x="720" y="1349"/>
                    <a:pt x="711" y="1350"/>
                    <a:pt x="710" y="1367"/>
                  </a:cubicBezTo>
                  <a:cubicBezTo>
                    <a:pt x="708" y="1384"/>
                    <a:pt x="701" y="1393"/>
                    <a:pt x="698" y="1404"/>
                  </a:cubicBezTo>
                  <a:cubicBezTo>
                    <a:pt x="695" y="1416"/>
                    <a:pt x="688" y="1431"/>
                    <a:pt x="689" y="1436"/>
                  </a:cubicBezTo>
                  <a:cubicBezTo>
                    <a:pt x="689" y="1442"/>
                    <a:pt x="697" y="1435"/>
                    <a:pt x="697" y="1435"/>
                  </a:cubicBezTo>
                  <a:cubicBezTo>
                    <a:pt x="697" y="1435"/>
                    <a:pt x="707" y="1415"/>
                    <a:pt x="710" y="1416"/>
                  </a:cubicBezTo>
                  <a:cubicBezTo>
                    <a:pt x="713" y="1416"/>
                    <a:pt x="712" y="1412"/>
                    <a:pt x="712" y="1423"/>
                  </a:cubicBezTo>
                  <a:cubicBezTo>
                    <a:pt x="712" y="1434"/>
                    <a:pt x="703" y="1447"/>
                    <a:pt x="697" y="1451"/>
                  </a:cubicBezTo>
                  <a:cubicBezTo>
                    <a:pt x="692" y="1456"/>
                    <a:pt x="692" y="1456"/>
                    <a:pt x="682" y="1463"/>
                  </a:cubicBezTo>
                  <a:cubicBezTo>
                    <a:pt x="672" y="1470"/>
                    <a:pt x="672" y="1476"/>
                    <a:pt x="672" y="1479"/>
                  </a:cubicBezTo>
                  <a:cubicBezTo>
                    <a:pt x="672" y="1481"/>
                    <a:pt x="680" y="1484"/>
                    <a:pt x="676" y="1486"/>
                  </a:cubicBezTo>
                  <a:cubicBezTo>
                    <a:pt x="672" y="1488"/>
                    <a:pt x="674" y="1490"/>
                    <a:pt x="670" y="1493"/>
                  </a:cubicBezTo>
                  <a:cubicBezTo>
                    <a:pt x="667" y="1495"/>
                    <a:pt x="660" y="1498"/>
                    <a:pt x="663" y="1502"/>
                  </a:cubicBezTo>
                  <a:cubicBezTo>
                    <a:pt x="666" y="1507"/>
                    <a:pt x="659" y="1517"/>
                    <a:pt x="660" y="1524"/>
                  </a:cubicBezTo>
                  <a:cubicBezTo>
                    <a:pt x="660" y="1530"/>
                    <a:pt x="666" y="1541"/>
                    <a:pt x="666" y="1541"/>
                  </a:cubicBezTo>
                  <a:cubicBezTo>
                    <a:pt x="666" y="1541"/>
                    <a:pt x="674" y="1563"/>
                    <a:pt x="678" y="1566"/>
                  </a:cubicBezTo>
                  <a:cubicBezTo>
                    <a:pt x="682" y="1570"/>
                    <a:pt x="691" y="1572"/>
                    <a:pt x="690" y="1576"/>
                  </a:cubicBezTo>
                  <a:cubicBezTo>
                    <a:pt x="689" y="1581"/>
                    <a:pt x="698" y="1578"/>
                    <a:pt x="707" y="1582"/>
                  </a:cubicBezTo>
                  <a:cubicBezTo>
                    <a:pt x="716" y="1586"/>
                    <a:pt x="710" y="1601"/>
                    <a:pt x="727" y="1597"/>
                  </a:cubicBezTo>
                  <a:cubicBezTo>
                    <a:pt x="744" y="1594"/>
                    <a:pt x="759" y="1595"/>
                    <a:pt x="759" y="1595"/>
                  </a:cubicBezTo>
                  <a:cubicBezTo>
                    <a:pt x="759" y="1595"/>
                    <a:pt x="761" y="1597"/>
                    <a:pt x="767" y="1598"/>
                  </a:cubicBezTo>
                  <a:cubicBezTo>
                    <a:pt x="773" y="1599"/>
                    <a:pt x="790" y="1595"/>
                    <a:pt x="790" y="1595"/>
                  </a:cubicBezTo>
                  <a:lnTo>
                    <a:pt x="792" y="15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11"/>
            <p:cNvSpPr>
              <a:spLocks/>
            </p:cNvSpPr>
            <p:nvPr/>
          </p:nvSpPr>
          <p:spPr bwMode="auto">
            <a:xfrm>
              <a:off x="2484437" y="684213"/>
              <a:ext cx="1468438" cy="1327150"/>
            </a:xfrm>
            <a:custGeom>
              <a:avLst/>
              <a:gdLst>
                <a:gd name="T0" fmla="*/ 62 w 550"/>
                <a:gd name="T1" fmla="*/ 110 h 497"/>
                <a:gd name="T2" fmla="*/ 81 w 550"/>
                <a:gd name="T3" fmla="*/ 123 h 497"/>
                <a:gd name="T4" fmla="*/ 27 w 550"/>
                <a:gd name="T5" fmla="*/ 143 h 497"/>
                <a:gd name="T6" fmla="*/ 11 w 550"/>
                <a:gd name="T7" fmla="*/ 164 h 497"/>
                <a:gd name="T8" fmla="*/ 32 w 550"/>
                <a:gd name="T9" fmla="*/ 178 h 497"/>
                <a:gd name="T10" fmla="*/ 55 w 550"/>
                <a:gd name="T11" fmla="*/ 187 h 497"/>
                <a:gd name="T12" fmla="*/ 119 w 550"/>
                <a:gd name="T13" fmla="*/ 204 h 497"/>
                <a:gd name="T14" fmla="*/ 147 w 550"/>
                <a:gd name="T15" fmla="*/ 271 h 497"/>
                <a:gd name="T16" fmla="*/ 164 w 550"/>
                <a:gd name="T17" fmla="*/ 270 h 497"/>
                <a:gd name="T18" fmla="*/ 173 w 550"/>
                <a:gd name="T19" fmla="*/ 313 h 497"/>
                <a:gd name="T20" fmla="*/ 153 w 550"/>
                <a:gd name="T21" fmla="*/ 334 h 497"/>
                <a:gd name="T22" fmla="*/ 150 w 550"/>
                <a:gd name="T23" fmla="*/ 364 h 497"/>
                <a:gd name="T24" fmla="*/ 157 w 550"/>
                <a:gd name="T25" fmla="*/ 401 h 497"/>
                <a:gd name="T26" fmla="*/ 177 w 550"/>
                <a:gd name="T27" fmla="*/ 395 h 497"/>
                <a:gd name="T28" fmla="*/ 160 w 550"/>
                <a:gd name="T29" fmla="*/ 421 h 497"/>
                <a:gd name="T30" fmla="*/ 179 w 550"/>
                <a:gd name="T31" fmla="*/ 454 h 497"/>
                <a:gd name="T32" fmla="*/ 206 w 550"/>
                <a:gd name="T33" fmla="*/ 478 h 497"/>
                <a:gd name="T34" fmla="*/ 227 w 550"/>
                <a:gd name="T35" fmla="*/ 492 h 497"/>
                <a:gd name="T36" fmla="*/ 250 w 550"/>
                <a:gd name="T37" fmla="*/ 446 h 497"/>
                <a:gd name="T38" fmla="*/ 267 w 550"/>
                <a:gd name="T39" fmla="*/ 408 h 497"/>
                <a:gd name="T40" fmla="*/ 296 w 550"/>
                <a:gd name="T41" fmla="*/ 376 h 497"/>
                <a:gd name="T42" fmla="*/ 345 w 550"/>
                <a:gd name="T43" fmla="*/ 345 h 497"/>
                <a:gd name="T44" fmla="*/ 443 w 550"/>
                <a:gd name="T45" fmla="*/ 298 h 497"/>
                <a:gd name="T46" fmla="*/ 401 w 550"/>
                <a:gd name="T47" fmla="*/ 290 h 497"/>
                <a:gd name="T48" fmla="*/ 427 w 550"/>
                <a:gd name="T49" fmla="*/ 287 h 497"/>
                <a:gd name="T50" fmla="*/ 451 w 550"/>
                <a:gd name="T51" fmla="*/ 281 h 497"/>
                <a:gd name="T52" fmla="*/ 411 w 550"/>
                <a:gd name="T53" fmla="*/ 255 h 497"/>
                <a:gd name="T54" fmla="*/ 431 w 550"/>
                <a:gd name="T55" fmla="*/ 236 h 497"/>
                <a:gd name="T56" fmla="*/ 453 w 550"/>
                <a:gd name="T57" fmla="*/ 238 h 497"/>
                <a:gd name="T58" fmla="*/ 453 w 550"/>
                <a:gd name="T59" fmla="*/ 225 h 497"/>
                <a:gd name="T60" fmla="*/ 478 w 550"/>
                <a:gd name="T61" fmla="*/ 198 h 497"/>
                <a:gd name="T62" fmla="*/ 462 w 550"/>
                <a:gd name="T63" fmla="*/ 180 h 497"/>
                <a:gd name="T64" fmla="*/ 484 w 550"/>
                <a:gd name="T65" fmla="*/ 162 h 497"/>
                <a:gd name="T66" fmla="*/ 460 w 550"/>
                <a:gd name="T67" fmla="*/ 149 h 497"/>
                <a:gd name="T68" fmla="*/ 476 w 550"/>
                <a:gd name="T69" fmla="*/ 124 h 497"/>
                <a:gd name="T70" fmla="*/ 498 w 550"/>
                <a:gd name="T71" fmla="*/ 104 h 497"/>
                <a:gd name="T72" fmla="*/ 543 w 550"/>
                <a:gd name="T73" fmla="*/ 73 h 497"/>
                <a:gd name="T74" fmla="*/ 486 w 550"/>
                <a:gd name="T75" fmla="*/ 61 h 497"/>
                <a:gd name="T76" fmla="*/ 442 w 550"/>
                <a:gd name="T77" fmla="*/ 79 h 497"/>
                <a:gd name="T78" fmla="*/ 439 w 550"/>
                <a:gd name="T79" fmla="*/ 60 h 497"/>
                <a:gd name="T80" fmla="*/ 416 w 550"/>
                <a:gd name="T81" fmla="*/ 53 h 497"/>
                <a:gd name="T82" fmla="*/ 458 w 550"/>
                <a:gd name="T83" fmla="*/ 30 h 497"/>
                <a:gd name="T84" fmla="*/ 414 w 550"/>
                <a:gd name="T85" fmla="*/ 6 h 497"/>
                <a:gd name="T86" fmla="*/ 321 w 550"/>
                <a:gd name="T87" fmla="*/ 11 h 497"/>
                <a:gd name="T88" fmla="*/ 288 w 550"/>
                <a:gd name="T89" fmla="*/ 21 h 497"/>
                <a:gd name="T90" fmla="*/ 245 w 550"/>
                <a:gd name="T91" fmla="*/ 35 h 497"/>
                <a:gd name="T92" fmla="*/ 221 w 550"/>
                <a:gd name="T93" fmla="*/ 40 h 497"/>
                <a:gd name="T94" fmla="*/ 192 w 550"/>
                <a:gd name="T95" fmla="*/ 47 h 497"/>
                <a:gd name="T96" fmla="*/ 153 w 550"/>
                <a:gd name="T97" fmla="*/ 51 h 497"/>
                <a:gd name="T98" fmla="*/ 141 w 550"/>
                <a:gd name="T99" fmla="*/ 68 h 497"/>
                <a:gd name="T100" fmla="*/ 89 w 550"/>
                <a:gd name="T101" fmla="*/ 8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50" h="497">
                  <a:moveTo>
                    <a:pt x="67" y="99"/>
                  </a:moveTo>
                  <a:cubicBezTo>
                    <a:pt x="62" y="100"/>
                    <a:pt x="60" y="110"/>
                    <a:pt x="62" y="110"/>
                  </a:cubicBezTo>
                  <a:cubicBezTo>
                    <a:pt x="64" y="111"/>
                    <a:pt x="73" y="106"/>
                    <a:pt x="84" y="110"/>
                  </a:cubicBezTo>
                  <a:cubicBezTo>
                    <a:pt x="95" y="115"/>
                    <a:pt x="87" y="122"/>
                    <a:pt x="81" y="123"/>
                  </a:cubicBezTo>
                  <a:cubicBezTo>
                    <a:pt x="76" y="125"/>
                    <a:pt x="71" y="121"/>
                    <a:pt x="56" y="129"/>
                  </a:cubicBezTo>
                  <a:cubicBezTo>
                    <a:pt x="42" y="137"/>
                    <a:pt x="35" y="146"/>
                    <a:pt x="27" y="143"/>
                  </a:cubicBezTo>
                  <a:cubicBezTo>
                    <a:pt x="20" y="139"/>
                    <a:pt x="5" y="144"/>
                    <a:pt x="3" y="148"/>
                  </a:cubicBezTo>
                  <a:cubicBezTo>
                    <a:pt x="0" y="152"/>
                    <a:pt x="11" y="164"/>
                    <a:pt x="11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4" y="163"/>
                    <a:pt x="37" y="175"/>
                    <a:pt x="32" y="178"/>
                  </a:cubicBezTo>
                  <a:cubicBezTo>
                    <a:pt x="28" y="181"/>
                    <a:pt x="19" y="179"/>
                    <a:pt x="30" y="184"/>
                  </a:cubicBezTo>
                  <a:cubicBezTo>
                    <a:pt x="41" y="189"/>
                    <a:pt x="29" y="185"/>
                    <a:pt x="55" y="187"/>
                  </a:cubicBezTo>
                  <a:cubicBezTo>
                    <a:pt x="81" y="189"/>
                    <a:pt x="72" y="187"/>
                    <a:pt x="84" y="189"/>
                  </a:cubicBezTo>
                  <a:cubicBezTo>
                    <a:pt x="97" y="190"/>
                    <a:pt x="116" y="203"/>
                    <a:pt x="119" y="204"/>
                  </a:cubicBezTo>
                  <a:cubicBezTo>
                    <a:pt x="123" y="204"/>
                    <a:pt x="138" y="205"/>
                    <a:pt x="139" y="217"/>
                  </a:cubicBezTo>
                  <a:cubicBezTo>
                    <a:pt x="140" y="229"/>
                    <a:pt x="153" y="263"/>
                    <a:pt x="147" y="271"/>
                  </a:cubicBezTo>
                  <a:cubicBezTo>
                    <a:pt x="141" y="279"/>
                    <a:pt x="161" y="287"/>
                    <a:pt x="159" y="283"/>
                  </a:cubicBezTo>
                  <a:cubicBezTo>
                    <a:pt x="158" y="280"/>
                    <a:pt x="160" y="268"/>
                    <a:pt x="164" y="270"/>
                  </a:cubicBezTo>
                  <a:cubicBezTo>
                    <a:pt x="168" y="272"/>
                    <a:pt x="178" y="301"/>
                    <a:pt x="177" y="303"/>
                  </a:cubicBezTo>
                  <a:cubicBezTo>
                    <a:pt x="176" y="305"/>
                    <a:pt x="178" y="305"/>
                    <a:pt x="173" y="313"/>
                  </a:cubicBezTo>
                  <a:cubicBezTo>
                    <a:pt x="169" y="321"/>
                    <a:pt x="164" y="329"/>
                    <a:pt x="162" y="329"/>
                  </a:cubicBezTo>
                  <a:cubicBezTo>
                    <a:pt x="159" y="329"/>
                    <a:pt x="154" y="331"/>
                    <a:pt x="153" y="334"/>
                  </a:cubicBezTo>
                  <a:cubicBezTo>
                    <a:pt x="152" y="336"/>
                    <a:pt x="154" y="339"/>
                    <a:pt x="153" y="347"/>
                  </a:cubicBezTo>
                  <a:cubicBezTo>
                    <a:pt x="152" y="355"/>
                    <a:pt x="147" y="356"/>
                    <a:pt x="150" y="364"/>
                  </a:cubicBezTo>
                  <a:cubicBezTo>
                    <a:pt x="154" y="372"/>
                    <a:pt x="151" y="372"/>
                    <a:pt x="152" y="379"/>
                  </a:cubicBezTo>
                  <a:cubicBezTo>
                    <a:pt x="152" y="386"/>
                    <a:pt x="162" y="399"/>
                    <a:pt x="157" y="401"/>
                  </a:cubicBezTo>
                  <a:cubicBezTo>
                    <a:pt x="152" y="402"/>
                    <a:pt x="151" y="410"/>
                    <a:pt x="158" y="405"/>
                  </a:cubicBezTo>
                  <a:cubicBezTo>
                    <a:pt x="164" y="401"/>
                    <a:pt x="177" y="395"/>
                    <a:pt x="177" y="395"/>
                  </a:cubicBezTo>
                  <a:cubicBezTo>
                    <a:pt x="177" y="395"/>
                    <a:pt x="181" y="397"/>
                    <a:pt x="176" y="399"/>
                  </a:cubicBezTo>
                  <a:cubicBezTo>
                    <a:pt x="171" y="400"/>
                    <a:pt x="157" y="416"/>
                    <a:pt x="160" y="421"/>
                  </a:cubicBezTo>
                  <a:cubicBezTo>
                    <a:pt x="164" y="426"/>
                    <a:pt x="169" y="428"/>
                    <a:pt x="171" y="436"/>
                  </a:cubicBezTo>
                  <a:cubicBezTo>
                    <a:pt x="173" y="445"/>
                    <a:pt x="183" y="444"/>
                    <a:pt x="179" y="454"/>
                  </a:cubicBezTo>
                  <a:cubicBezTo>
                    <a:pt x="175" y="465"/>
                    <a:pt x="186" y="468"/>
                    <a:pt x="186" y="474"/>
                  </a:cubicBezTo>
                  <a:cubicBezTo>
                    <a:pt x="186" y="480"/>
                    <a:pt x="197" y="469"/>
                    <a:pt x="206" y="478"/>
                  </a:cubicBezTo>
                  <a:cubicBezTo>
                    <a:pt x="215" y="487"/>
                    <a:pt x="208" y="489"/>
                    <a:pt x="216" y="493"/>
                  </a:cubicBezTo>
                  <a:cubicBezTo>
                    <a:pt x="224" y="497"/>
                    <a:pt x="225" y="494"/>
                    <a:pt x="227" y="492"/>
                  </a:cubicBezTo>
                  <a:cubicBezTo>
                    <a:pt x="229" y="490"/>
                    <a:pt x="230" y="475"/>
                    <a:pt x="237" y="464"/>
                  </a:cubicBezTo>
                  <a:cubicBezTo>
                    <a:pt x="244" y="453"/>
                    <a:pt x="250" y="453"/>
                    <a:pt x="250" y="446"/>
                  </a:cubicBezTo>
                  <a:cubicBezTo>
                    <a:pt x="250" y="439"/>
                    <a:pt x="260" y="426"/>
                    <a:pt x="263" y="421"/>
                  </a:cubicBezTo>
                  <a:cubicBezTo>
                    <a:pt x="265" y="417"/>
                    <a:pt x="273" y="412"/>
                    <a:pt x="267" y="408"/>
                  </a:cubicBezTo>
                  <a:cubicBezTo>
                    <a:pt x="261" y="404"/>
                    <a:pt x="271" y="400"/>
                    <a:pt x="281" y="393"/>
                  </a:cubicBezTo>
                  <a:cubicBezTo>
                    <a:pt x="290" y="386"/>
                    <a:pt x="288" y="378"/>
                    <a:pt x="296" y="376"/>
                  </a:cubicBezTo>
                  <a:cubicBezTo>
                    <a:pt x="305" y="374"/>
                    <a:pt x="298" y="370"/>
                    <a:pt x="311" y="366"/>
                  </a:cubicBezTo>
                  <a:cubicBezTo>
                    <a:pt x="324" y="361"/>
                    <a:pt x="336" y="351"/>
                    <a:pt x="345" y="345"/>
                  </a:cubicBezTo>
                  <a:cubicBezTo>
                    <a:pt x="353" y="339"/>
                    <a:pt x="350" y="336"/>
                    <a:pt x="366" y="332"/>
                  </a:cubicBezTo>
                  <a:cubicBezTo>
                    <a:pt x="383" y="328"/>
                    <a:pt x="443" y="298"/>
                    <a:pt x="443" y="298"/>
                  </a:cubicBezTo>
                  <a:cubicBezTo>
                    <a:pt x="443" y="298"/>
                    <a:pt x="431" y="296"/>
                    <a:pt x="421" y="295"/>
                  </a:cubicBezTo>
                  <a:cubicBezTo>
                    <a:pt x="412" y="295"/>
                    <a:pt x="397" y="293"/>
                    <a:pt x="401" y="290"/>
                  </a:cubicBezTo>
                  <a:cubicBezTo>
                    <a:pt x="405" y="287"/>
                    <a:pt x="410" y="278"/>
                    <a:pt x="413" y="277"/>
                  </a:cubicBezTo>
                  <a:cubicBezTo>
                    <a:pt x="416" y="276"/>
                    <a:pt x="427" y="287"/>
                    <a:pt x="427" y="287"/>
                  </a:cubicBezTo>
                  <a:cubicBezTo>
                    <a:pt x="427" y="287"/>
                    <a:pt x="447" y="291"/>
                    <a:pt x="445" y="289"/>
                  </a:cubicBezTo>
                  <a:cubicBezTo>
                    <a:pt x="444" y="287"/>
                    <a:pt x="451" y="284"/>
                    <a:pt x="451" y="281"/>
                  </a:cubicBezTo>
                  <a:cubicBezTo>
                    <a:pt x="451" y="278"/>
                    <a:pt x="445" y="270"/>
                    <a:pt x="432" y="264"/>
                  </a:cubicBezTo>
                  <a:cubicBezTo>
                    <a:pt x="420" y="258"/>
                    <a:pt x="423" y="261"/>
                    <a:pt x="411" y="255"/>
                  </a:cubicBezTo>
                  <a:cubicBezTo>
                    <a:pt x="398" y="248"/>
                    <a:pt x="387" y="247"/>
                    <a:pt x="397" y="245"/>
                  </a:cubicBezTo>
                  <a:cubicBezTo>
                    <a:pt x="406" y="242"/>
                    <a:pt x="428" y="240"/>
                    <a:pt x="431" y="236"/>
                  </a:cubicBezTo>
                  <a:cubicBezTo>
                    <a:pt x="433" y="232"/>
                    <a:pt x="426" y="227"/>
                    <a:pt x="433" y="232"/>
                  </a:cubicBezTo>
                  <a:cubicBezTo>
                    <a:pt x="441" y="237"/>
                    <a:pt x="444" y="237"/>
                    <a:pt x="453" y="238"/>
                  </a:cubicBezTo>
                  <a:cubicBezTo>
                    <a:pt x="462" y="239"/>
                    <a:pt x="466" y="241"/>
                    <a:pt x="463" y="236"/>
                  </a:cubicBezTo>
                  <a:cubicBezTo>
                    <a:pt x="459" y="231"/>
                    <a:pt x="449" y="239"/>
                    <a:pt x="453" y="225"/>
                  </a:cubicBezTo>
                  <a:cubicBezTo>
                    <a:pt x="458" y="211"/>
                    <a:pt x="476" y="206"/>
                    <a:pt x="476" y="206"/>
                  </a:cubicBezTo>
                  <a:cubicBezTo>
                    <a:pt x="476" y="206"/>
                    <a:pt x="487" y="211"/>
                    <a:pt x="478" y="198"/>
                  </a:cubicBezTo>
                  <a:cubicBezTo>
                    <a:pt x="469" y="186"/>
                    <a:pt x="470" y="187"/>
                    <a:pt x="466" y="183"/>
                  </a:cubicBezTo>
                  <a:cubicBezTo>
                    <a:pt x="462" y="180"/>
                    <a:pt x="462" y="180"/>
                    <a:pt x="462" y="180"/>
                  </a:cubicBezTo>
                  <a:cubicBezTo>
                    <a:pt x="462" y="180"/>
                    <a:pt x="493" y="175"/>
                    <a:pt x="490" y="172"/>
                  </a:cubicBezTo>
                  <a:cubicBezTo>
                    <a:pt x="488" y="168"/>
                    <a:pt x="484" y="162"/>
                    <a:pt x="484" y="162"/>
                  </a:cubicBezTo>
                  <a:cubicBezTo>
                    <a:pt x="484" y="162"/>
                    <a:pt x="484" y="161"/>
                    <a:pt x="472" y="155"/>
                  </a:cubicBezTo>
                  <a:cubicBezTo>
                    <a:pt x="460" y="149"/>
                    <a:pt x="460" y="154"/>
                    <a:pt x="460" y="149"/>
                  </a:cubicBezTo>
                  <a:cubicBezTo>
                    <a:pt x="459" y="144"/>
                    <a:pt x="470" y="137"/>
                    <a:pt x="471" y="133"/>
                  </a:cubicBezTo>
                  <a:cubicBezTo>
                    <a:pt x="473" y="129"/>
                    <a:pt x="476" y="126"/>
                    <a:pt x="476" y="124"/>
                  </a:cubicBezTo>
                  <a:cubicBezTo>
                    <a:pt x="476" y="122"/>
                    <a:pt x="477" y="116"/>
                    <a:pt x="479" y="115"/>
                  </a:cubicBezTo>
                  <a:cubicBezTo>
                    <a:pt x="481" y="114"/>
                    <a:pt x="489" y="112"/>
                    <a:pt x="498" y="104"/>
                  </a:cubicBezTo>
                  <a:cubicBezTo>
                    <a:pt x="507" y="95"/>
                    <a:pt x="515" y="83"/>
                    <a:pt x="518" y="83"/>
                  </a:cubicBezTo>
                  <a:cubicBezTo>
                    <a:pt x="522" y="83"/>
                    <a:pt x="539" y="75"/>
                    <a:pt x="543" y="73"/>
                  </a:cubicBezTo>
                  <a:cubicBezTo>
                    <a:pt x="546" y="71"/>
                    <a:pt x="550" y="64"/>
                    <a:pt x="536" y="63"/>
                  </a:cubicBezTo>
                  <a:cubicBezTo>
                    <a:pt x="521" y="61"/>
                    <a:pt x="490" y="56"/>
                    <a:pt x="486" y="61"/>
                  </a:cubicBezTo>
                  <a:cubicBezTo>
                    <a:pt x="481" y="67"/>
                    <a:pt x="471" y="73"/>
                    <a:pt x="468" y="79"/>
                  </a:cubicBezTo>
                  <a:cubicBezTo>
                    <a:pt x="465" y="85"/>
                    <a:pt x="448" y="80"/>
                    <a:pt x="442" y="79"/>
                  </a:cubicBezTo>
                  <a:cubicBezTo>
                    <a:pt x="436" y="77"/>
                    <a:pt x="466" y="69"/>
                    <a:pt x="459" y="63"/>
                  </a:cubicBezTo>
                  <a:cubicBezTo>
                    <a:pt x="452" y="56"/>
                    <a:pt x="453" y="54"/>
                    <a:pt x="439" y="60"/>
                  </a:cubicBezTo>
                  <a:cubicBezTo>
                    <a:pt x="425" y="66"/>
                    <a:pt x="426" y="71"/>
                    <a:pt x="419" y="72"/>
                  </a:cubicBezTo>
                  <a:cubicBezTo>
                    <a:pt x="412" y="73"/>
                    <a:pt x="401" y="60"/>
                    <a:pt x="416" y="53"/>
                  </a:cubicBezTo>
                  <a:cubicBezTo>
                    <a:pt x="431" y="46"/>
                    <a:pt x="469" y="52"/>
                    <a:pt x="470" y="48"/>
                  </a:cubicBezTo>
                  <a:cubicBezTo>
                    <a:pt x="472" y="44"/>
                    <a:pt x="468" y="33"/>
                    <a:pt x="458" y="30"/>
                  </a:cubicBezTo>
                  <a:cubicBezTo>
                    <a:pt x="448" y="27"/>
                    <a:pt x="429" y="20"/>
                    <a:pt x="422" y="17"/>
                  </a:cubicBezTo>
                  <a:cubicBezTo>
                    <a:pt x="416" y="13"/>
                    <a:pt x="414" y="6"/>
                    <a:pt x="414" y="6"/>
                  </a:cubicBezTo>
                  <a:cubicBezTo>
                    <a:pt x="371" y="0"/>
                    <a:pt x="371" y="0"/>
                    <a:pt x="371" y="0"/>
                  </a:cubicBezTo>
                  <a:cubicBezTo>
                    <a:pt x="371" y="0"/>
                    <a:pt x="326" y="10"/>
                    <a:pt x="321" y="11"/>
                  </a:cubicBezTo>
                  <a:cubicBezTo>
                    <a:pt x="316" y="11"/>
                    <a:pt x="317" y="15"/>
                    <a:pt x="305" y="17"/>
                  </a:cubicBezTo>
                  <a:cubicBezTo>
                    <a:pt x="293" y="20"/>
                    <a:pt x="288" y="21"/>
                    <a:pt x="288" y="21"/>
                  </a:cubicBezTo>
                  <a:cubicBezTo>
                    <a:pt x="288" y="21"/>
                    <a:pt x="274" y="18"/>
                    <a:pt x="263" y="20"/>
                  </a:cubicBezTo>
                  <a:cubicBezTo>
                    <a:pt x="252" y="22"/>
                    <a:pt x="245" y="35"/>
                    <a:pt x="245" y="35"/>
                  </a:cubicBezTo>
                  <a:cubicBezTo>
                    <a:pt x="245" y="35"/>
                    <a:pt x="250" y="38"/>
                    <a:pt x="252" y="40"/>
                  </a:cubicBezTo>
                  <a:cubicBezTo>
                    <a:pt x="255" y="42"/>
                    <a:pt x="234" y="41"/>
                    <a:pt x="221" y="40"/>
                  </a:cubicBezTo>
                  <a:cubicBezTo>
                    <a:pt x="208" y="38"/>
                    <a:pt x="208" y="43"/>
                    <a:pt x="205" y="52"/>
                  </a:cubicBezTo>
                  <a:cubicBezTo>
                    <a:pt x="201" y="60"/>
                    <a:pt x="197" y="54"/>
                    <a:pt x="192" y="47"/>
                  </a:cubicBezTo>
                  <a:cubicBezTo>
                    <a:pt x="187" y="40"/>
                    <a:pt x="182" y="42"/>
                    <a:pt x="178" y="48"/>
                  </a:cubicBezTo>
                  <a:cubicBezTo>
                    <a:pt x="174" y="54"/>
                    <a:pt x="168" y="46"/>
                    <a:pt x="153" y="51"/>
                  </a:cubicBezTo>
                  <a:cubicBezTo>
                    <a:pt x="139" y="56"/>
                    <a:pt x="126" y="61"/>
                    <a:pt x="126" y="61"/>
                  </a:cubicBezTo>
                  <a:cubicBezTo>
                    <a:pt x="126" y="61"/>
                    <a:pt x="145" y="65"/>
                    <a:pt x="141" y="68"/>
                  </a:cubicBezTo>
                  <a:cubicBezTo>
                    <a:pt x="137" y="71"/>
                    <a:pt x="111" y="77"/>
                    <a:pt x="111" y="77"/>
                  </a:cubicBezTo>
                  <a:cubicBezTo>
                    <a:pt x="111" y="77"/>
                    <a:pt x="92" y="88"/>
                    <a:pt x="89" y="88"/>
                  </a:cubicBezTo>
                  <a:cubicBezTo>
                    <a:pt x="85" y="88"/>
                    <a:pt x="67" y="99"/>
                    <a:pt x="67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12"/>
            <p:cNvSpPr>
              <a:spLocks/>
            </p:cNvSpPr>
            <p:nvPr/>
          </p:nvSpPr>
          <p:spPr bwMode="auto">
            <a:xfrm>
              <a:off x="1952625" y="735013"/>
              <a:ext cx="868363" cy="539750"/>
            </a:xfrm>
            <a:custGeom>
              <a:avLst/>
              <a:gdLst>
                <a:gd name="T0" fmla="*/ 297 w 325"/>
                <a:gd name="T1" fmla="*/ 44 h 202"/>
                <a:gd name="T2" fmla="*/ 285 w 325"/>
                <a:gd name="T3" fmla="*/ 53 h 202"/>
                <a:gd name="T4" fmla="*/ 277 w 325"/>
                <a:gd name="T5" fmla="*/ 64 h 202"/>
                <a:gd name="T6" fmla="*/ 232 w 325"/>
                <a:gd name="T7" fmla="*/ 88 h 202"/>
                <a:gd name="T8" fmla="*/ 211 w 325"/>
                <a:gd name="T9" fmla="*/ 104 h 202"/>
                <a:gd name="T10" fmla="*/ 197 w 325"/>
                <a:gd name="T11" fmla="*/ 106 h 202"/>
                <a:gd name="T12" fmla="*/ 192 w 325"/>
                <a:gd name="T13" fmla="*/ 124 h 202"/>
                <a:gd name="T14" fmla="*/ 169 w 325"/>
                <a:gd name="T15" fmla="*/ 138 h 202"/>
                <a:gd name="T16" fmla="*/ 160 w 325"/>
                <a:gd name="T17" fmla="*/ 148 h 202"/>
                <a:gd name="T18" fmla="*/ 162 w 325"/>
                <a:gd name="T19" fmla="*/ 164 h 202"/>
                <a:gd name="T20" fmla="*/ 143 w 325"/>
                <a:gd name="T21" fmla="*/ 169 h 202"/>
                <a:gd name="T22" fmla="*/ 127 w 325"/>
                <a:gd name="T23" fmla="*/ 168 h 202"/>
                <a:gd name="T24" fmla="*/ 105 w 325"/>
                <a:gd name="T25" fmla="*/ 168 h 202"/>
                <a:gd name="T26" fmla="*/ 80 w 325"/>
                <a:gd name="T27" fmla="*/ 168 h 202"/>
                <a:gd name="T28" fmla="*/ 74 w 325"/>
                <a:gd name="T29" fmla="*/ 168 h 202"/>
                <a:gd name="T30" fmla="*/ 60 w 325"/>
                <a:gd name="T31" fmla="*/ 170 h 202"/>
                <a:gd name="T32" fmla="*/ 62 w 325"/>
                <a:gd name="T33" fmla="*/ 177 h 202"/>
                <a:gd name="T34" fmla="*/ 83 w 325"/>
                <a:gd name="T35" fmla="*/ 177 h 202"/>
                <a:gd name="T36" fmla="*/ 118 w 325"/>
                <a:gd name="T37" fmla="*/ 182 h 202"/>
                <a:gd name="T38" fmla="*/ 142 w 325"/>
                <a:gd name="T39" fmla="*/ 182 h 202"/>
                <a:gd name="T40" fmla="*/ 144 w 325"/>
                <a:gd name="T41" fmla="*/ 195 h 202"/>
                <a:gd name="T42" fmla="*/ 129 w 325"/>
                <a:gd name="T43" fmla="*/ 201 h 202"/>
                <a:gd name="T44" fmla="*/ 109 w 325"/>
                <a:gd name="T45" fmla="*/ 200 h 202"/>
                <a:gd name="T46" fmla="*/ 67 w 325"/>
                <a:gd name="T47" fmla="*/ 199 h 202"/>
                <a:gd name="T48" fmla="*/ 37 w 325"/>
                <a:gd name="T49" fmla="*/ 193 h 202"/>
                <a:gd name="T50" fmla="*/ 29 w 325"/>
                <a:gd name="T51" fmla="*/ 181 h 202"/>
                <a:gd name="T52" fmla="*/ 24 w 325"/>
                <a:gd name="T53" fmla="*/ 170 h 202"/>
                <a:gd name="T54" fmla="*/ 3 w 325"/>
                <a:gd name="T55" fmla="*/ 160 h 202"/>
                <a:gd name="T56" fmla="*/ 3 w 325"/>
                <a:gd name="T57" fmla="*/ 153 h 202"/>
                <a:gd name="T58" fmla="*/ 21 w 325"/>
                <a:gd name="T59" fmla="*/ 152 h 202"/>
                <a:gd name="T60" fmla="*/ 35 w 325"/>
                <a:gd name="T61" fmla="*/ 158 h 202"/>
                <a:gd name="T62" fmla="*/ 63 w 325"/>
                <a:gd name="T63" fmla="*/ 156 h 202"/>
                <a:gd name="T64" fmla="*/ 81 w 325"/>
                <a:gd name="T65" fmla="*/ 151 h 202"/>
                <a:gd name="T66" fmla="*/ 77 w 325"/>
                <a:gd name="T67" fmla="*/ 137 h 202"/>
                <a:gd name="T68" fmla="*/ 94 w 325"/>
                <a:gd name="T69" fmla="*/ 137 h 202"/>
                <a:gd name="T70" fmla="*/ 98 w 325"/>
                <a:gd name="T71" fmla="*/ 137 h 202"/>
                <a:gd name="T72" fmla="*/ 94 w 325"/>
                <a:gd name="T73" fmla="*/ 131 h 202"/>
                <a:gd name="T74" fmla="*/ 81 w 325"/>
                <a:gd name="T75" fmla="*/ 127 h 202"/>
                <a:gd name="T76" fmla="*/ 103 w 325"/>
                <a:gd name="T77" fmla="*/ 109 h 202"/>
                <a:gd name="T78" fmla="*/ 116 w 325"/>
                <a:gd name="T79" fmla="*/ 100 h 202"/>
                <a:gd name="T80" fmla="*/ 100 w 325"/>
                <a:gd name="T81" fmla="*/ 87 h 202"/>
                <a:gd name="T82" fmla="*/ 87 w 325"/>
                <a:gd name="T83" fmla="*/ 79 h 202"/>
                <a:gd name="T84" fmla="*/ 74 w 325"/>
                <a:gd name="T85" fmla="*/ 59 h 202"/>
                <a:gd name="T86" fmla="*/ 61 w 325"/>
                <a:gd name="T87" fmla="*/ 52 h 202"/>
                <a:gd name="T88" fmla="*/ 74 w 325"/>
                <a:gd name="T89" fmla="*/ 41 h 202"/>
                <a:gd name="T90" fmla="*/ 98 w 325"/>
                <a:gd name="T91" fmla="*/ 33 h 202"/>
                <a:gd name="T92" fmla="*/ 114 w 325"/>
                <a:gd name="T93" fmla="*/ 37 h 202"/>
                <a:gd name="T94" fmla="*/ 113 w 325"/>
                <a:gd name="T95" fmla="*/ 25 h 202"/>
                <a:gd name="T96" fmla="*/ 134 w 325"/>
                <a:gd name="T97" fmla="*/ 31 h 202"/>
                <a:gd name="T98" fmla="*/ 143 w 325"/>
                <a:gd name="T99" fmla="*/ 22 h 202"/>
                <a:gd name="T100" fmla="*/ 156 w 325"/>
                <a:gd name="T101" fmla="*/ 11 h 202"/>
                <a:gd name="T102" fmla="*/ 194 w 325"/>
                <a:gd name="T103" fmla="*/ 8 h 202"/>
                <a:gd name="T104" fmla="*/ 212 w 325"/>
                <a:gd name="T105" fmla="*/ 3 h 202"/>
                <a:gd name="T106" fmla="*/ 223 w 325"/>
                <a:gd name="T107" fmla="*/ 15 h 202"/>
                <a:gd name="T108" fmla="*/ 226 w 325"/>
                <a:gd name="T109" fmla="*/ 4 h 202"/>
                <a:gd name="T110" fmla="*/ 284 w 325"/>
                <a:gd name="T111" fmla="*/ 12 h 202"/>
                <a:gd name="T112" fmla="*/ 324 w 325"/>
                <a:gd name="T113" fmla="*/ 22 h 202"/>
                <a:gd name="T114" fmla="*/ 318 w 325"/>
                <a:gd name="T115" fmla="*/ 38 h 202"/>
                <a:gd name="T116" fmla="*/ 297 w 325"/>
                <a:gd name="T117" fmla="*/ 4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5" h="202">
                  <a:moveTo>
                    <a:pt x="297" y="44"/>
                  </a:moveTo>
                  <a:cubicBezTo>
                    <a:pt x="280" y="48"/>
                    <a:pt x="275" y="52"/>
                    <a:pt x="285" y="53"/>
                  </a:cubicBezTo>
                  <a:cubicBezTo>
                    <a:pt x="294" y="54"/>
                    <a:pt x="303" y="50"/>
                    <a:pt x="277" y="64"/>
                  </a:cubicBezTo>
                  <a:cubicBezTo>
                    <a:pt x="252" y="77"/>
                    <a:pt x="242" y="83"/>
                    <a:pt x="232" y="88"/>
                  </a:cubicBezTo>
                  <a:cubicBezTo>
                    <a:pt x="222" y="93"/>
                    <a:pt x="223" y="103"/>
                    <a:pt x="211" y="104"/>
                  </a:cubicBezTo>
                  <a:cubicBezTo>
                    <a:pt x="200" y="104"/>
                    <a:pt x="201" y="93"/>
                    <a:pt x="197" y="106"/>
                  </a:cubicBezTo>
                  <a:cubicBezTo>
                    <a:pt x="193" y="119"/>
                    <a:pt x="193" y="122"/>
                    <a:pt x="192" y="124"/>
                  </a:cubicBezTo>
                  <a:cubicBezTo>
                    <a:pt x="191" y="127"/>
                    <a:pt x="180" y="137"/>
                    <a:pt x="169" y="138"/>
                  </a:cubicBezTo>
                  <a:cubicBezTo>
                    <a:pt x="159" y="139"/>
                    <a:pt x="164" y="141"/>
                    <a:pt x="160" y="148"/>
                  </a:cubicBezTo>
                  <a:cubicBezTo>
                    <a:pt x="156" y="154"/>
                    <a:pt x="177" y="161"/>
                    <a:pt x="162" y="164"/>
                  </a:cubicBezTo>
                  <a:cubicBezTo>
                    <a:pt x="147" y="166"/>
                    <a:pt x="145" y="168"/>
                    <a:pt x="143" y="169"/>
                  </a:cubicBezTo>
                  <a:cubicBezTo>
                    <a:pt x="140" y="170"/>
                    <a:pt x="135" y="171"/>
                    <a:pt x="127" y="168"/>
                  </a:cubicBezTo>
                  <a:cubicBezTo>
                    <a:pt x="119" y="166"/>
                    <a:pt x="119" y="169"/>
                    <a:pt x="105" y="168"/>
                  </a:cubicBezTo>
                  <a:cubicBezTo>
                    <a:pt x="91" y="168"/>
                    <a:pt x="86" y="168"/>
                    <a:pt x="80" y="168"/>
                  </a:cubicBezTo>
                  <a:cubicBezTo>
                    <a:pt x="74" y="168"/>
                    <a:pt x="84" y="167"/>
                    <a:pt x="74" y="168"/>
                  </a:cubicBezTo>
                  <a:cubicBezTo>
                    <a:pt x="65" y="168"/>
                    <a:pt x="59" y="166"/>
                    <a:pt x="60" y="170"/>
                  </a:cubicBezTo>
                  <a:cubicBezTo>
                    <a:pt x="61" y="174"/>
                    <a:pt x="60" y="176"/>
                    <a:pt x="62" y="177"/>
                  </a:cubicBezTo>
                  <a:cubicBezTo>
                    <a:pt x="65" y="178"/>
                    <a:pt x="70" y="176"/>
                    <a:pt x="83" y="177"/>
                  </a:cubicBezTo>
                  <a:cubicBezTo>
                    <a:pt x="97" y="178"/>
                    <a:pt x="106" y="182"/>
                    <a:pt x="118" y="182"/>
                  </a:cubicBezTo>
                  <a:cubicBezTo>
                    <a:pt x="130" y="181"/>
                    <a:pt x="136" y="179"/>
                    <a:pt x="142" y="182"/>
                  </a:cubicBezTo>
                  <a:cubicBezTo>
                    <a:pt x="147" y="185"/>
                    <a:pt x="149" y="195"/>
                    <a:pt x="144" y="195"/>
                  </a:cubicBezTo>
                  <a:cubicBezTo>
                    <a:pt x="138" y="196"/>
                    <a:pt x="138" y="201"/>
                    <a:pt x="129" y="201"/>
                  </a:cubicBezTo>
                  <a:cubicBezTo>
                    <a:pt x="120" y="201"/>
                    <a:pt x="126" y="202"/>
                    <a:pt x="109" y="200"/>
                  </a:cubicBezTo>
                  <a:cubicBezTo>
                    <a:pt x="92" y="198"/>
                    <a:pt x="80" y="201"/>
                    <a:pt x="67" y="199"/>
                  </a:cubicBezTo>
                  <a:cubicBezTo>
                    <a:pt x="54" y="196"/>
                    <a:pt x="43" y="198"/>
                    <a:pt x="37" y="193"/>
                  </a:cubicBezTo>
                  <a:cubicBezTo>
                    <a:pt x="31" y="189"/>
                    <a:pt x="31" y="187"/>
                    <a:pt x="29" y="181"/>
                  </a:cubicBezTo>
                  <a:cubicBezTo>
                    <a:pt x="26" y="174"/>
                    <a:pt x="34" y="176"/>
                    <a:pt x="24" y="170"/>
                  </a:cubicBezTo>
                  <a:cubicBezTo>
                    <a:pt x="13" y="164"/>
                    <a:pt x="3" y="160"/>
                    <a:pt x="3" y="160"/>
                  </a:cubicBezTo>
                  <a:cubicBezTo>
                    <a:pt x="3" y="160"/>
                    <a:pt x="0" y="157"/>
                    <a:pt x="3" y="153"/>
                  </a:cubicBezTo>
                  <a:cubicBezTo>
                    <a:pt x="6" y="149"/>
                    <a:pt x="21" y="152"/>
                    <a:pt x="21" y="152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8"/>
                    <a:pt x="61" y="162"/>
                    <a:pt x="63" y="156"/>
                  </a:cubicBezTo>
                  <a:cubicBezTo>
                    <a:pt x="65" y="149"/>
                    <a:pt x="82" y="158"/>
                    <a:pt x="81" y="151"/>
                  </a:cubicBezTo>
                  <a:cubicBezTo>
                    <a:pt x="80" y="144"/>
                    <a:pt x="69" y="142"/>
                    <a:pt x="77" y="137"/>
                  </a:cubicBezTo>
                  <a:cubicBezTo>
                    <a:pt x="86" y="131"/>
                    <a:pt x="94" y="137"/>
                    <a:pt x="94" y="137"/>
                  </a:cubicBezTo>
                  <a:cubicBezTo>
                    <a:pt x="94" y="137"/>
                    <a:pt x="96" y="139"/>
                    <a:pt x="98" y="137"/>
                  </a:cubicBezTo>
                  <a:cubicBezTo>
                    <a:pt x="100" y="135"/>
                    <a:pt x="99" y="133"/>
                    <a:pt x="94" y="131"/>
                  </a:cubicBezTo>
                  <a:cubicBezTo>
                    <a:pt x="90" y="129"/>
                    <a:pt x="81" y="127"/>
                    <a:pt x="81" y="127"/>
                  </a:cubicBezTo>
                  <a:cubicBezTo>
                    <a:pt x="81" y="127"/>
                    <a:pt x="99" y="109"/>
                    <a:pt x="103" y="109"/>
                  </a:cubicBezTo>
                  <a:cubicBezTo>
                    <a:pt x="106" y="109"/>
                    <a:pt x="126" y="110"/>
                    <a:pt x="116" y="100"/>
                  </a:cubicBezTo>
                  <a:cubicBezTo>
                    <a:pt x="105" y="89"/>
                    <a:pt x="107" y="92"/>
                    <a:pt x="100" y="87"/>
                  </a:cubicBezTo>
                  <a:cubicBezTo>
                    <a:pt x="94" y="83"/>
                    <a:pt x="100" y="91"/>
                    <a:pt x="87" y="79"/>
                  </a:cubicBezTo>
                  <a:cubicBezTo>
                    <a:pt x="74" y="68"/>
                    <a:pt x="76" y="70"/>
                    <a:pt x="74" y="59"/>
                  </a:cubicBezTo>
                  <a:cubicBezTo>
                    <a:pt x="72" y="48"/>
                    <a:pt x="60" y="57"/>
                    <a:pt x="61" y="52"/>
                  </a:cubicBezTo>
                  <a:cubicBezTo>
                    <a:pt x="62" y="48"/>
                    <a:pt x="70" y="41"/>
                    <a:pt x="74" y="41"/>
                  </a:cubicBezTo>
                  <a:cubicBezTo>
                    <a:pt x="78" y="41"/>
                    <a:pt x="87" y="29"/>
                    <a:pt x="98" y="33"/>
                  </a:cubicBezTo>
                  <a:cubicBezTo>
                    <a:pt x="109" y="37"/>
                    <a:pt x="109" y="40"/>
                    <a:pt x="114" y="37"/>
                  </a:cubicBezTo>
                  <a:cubicBezTo>
                    <a:pt x="118" y="33"/>
                    <a:pt x="101" y="29"/>
                    <a:pt x="113" y="25"/>
                  </a:cubicBezTo>
                  <a:cubicBezTo>
                    <a:pt x="125" y="21"/>
                    <a:pt x="129" y="31"/>
                    <a:pt x="134" y="31"/>
                  </a:cubicBezTo>
                  <a:cubicBezTo>
                    <a:pt x="139" y="31"/>
                    <a:pt x="144" y="29"/>
                    <a:pt x="143" y="22"/>
                  </a:cubicBezTo>
                  <a:cubicBezTo>
                    <a:pt x="143" y="16"/>
                    <a:pt x="151" y="12"/>
                    <a:pt x="156" y="11"/>
                  </a:cubicBezTo>
                  <a:cubicBezTo>
                    <a:pt x="162" y="10"/>
                    <a:pt x="194" y="8"/>
                    <a:pt x="194" y="8"/>
                  </a:cubicBezTo>
                  <a:cubicBezTo>
                    <a:pt x="194" y="8"/>
                    <a:pt x="213" y="0"/>
                    <a:pt x="212" y="3"/>
                  </a:cubicBezTo>
                  <a:cubicBezTo>
                    <a:pt x="210" y="6"/>
                    <a:pt x="223" y="15"/>
                    <a:pt x="223" y="15"/>
                  </a:cubicBezTo>
                  <a:cubicBezTo>
                    <a:pt x="226" y="4"/>
                    <a:pt x="226" y="4"/>
                    <a:pt x="226" y="4"/>
                  </a:cubicBezTo>
                  <a:cubicBezTo>
                    <a:pt x="226" y="4"/>
                    <a:pt x="282" y="12"/>
                    <a:pt x="284" y="12"/>
                  </a:cubicBezTo>
                  <a:cubicBezTo>
                    <a:pt x="286" y="12"/>
                    <a:pt x="325" y="24"/>
                    <a:pt x="324" y="22"/>
                  </a:cubicBezTo>
                  <a:cubicBezTo>
                    <a:pt x="323" y="20"/>
                    <a:pt x="324" y="37"/>
                    <a:pt x="318" y="38"/>
                  </a:cubicBezTo>
                  <a:cubicBezTo>
                    <a:pt x="313" y="39"/>
                    <a:pt x="297" y="44"/>
                    <a:pt x="29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13"/>
            <p:cNvSpPr>
              <a:spLocks/>
            </p:cNvSpPr>
            <p:nvPr/>
          </p:nvSpPr>
          <p:spPr bwMode="auto">
            <a:xfrm>
              <a:off x="1990725" y="884238"/>
              <a:ext cx="255588" cy="217488"/>
            </a:xfrm>
            <a:custGeom>
              <a:avLst/>
              <a:gdLst>
                <a:gd name="T0" fmla="*/ 57 w 96"/>
                <a:gd name="T1" fmla="*/ 73 h 81"/>
                <a:gd name="T2" fmla="*/ 41 w 96"/>
                <a:gd name="T3" fmla="*/ 75 h 81"/>
                <a:gd name="T4" fmla="*/ 17 w 96"/>
                <a:gd name="T5" fmla="*/ 66 h 81"/>
                <a:gd name="T6" fmla="*/ 26 w 96"/>
                <a:gd name="T7" fmla="*/ 52 h 81"/>
                <a:gd name="T8" fmla="*/ 19 w 96"/>
                <a:gd name="T9" fmla="*/ 50 h 81"/>
                <a:gd name="T10" fmla="*/ 3 w 96"/>
                <a:gd name="T11" fmla="*/ 29 h 81"/>
                <a:gd name="T12" fmla="*/ 16 w 96"/>
                <a:gd name="T13" fmla="*/ 17 h 81"/>
                <a:gd name="T14" fmla="*/ 38 w 96"/>
                <a:gd name="T15" fmla="*/ 0 h 81"/>
                <a:gd name="T16" fmla="*/ 55 w 96"/>
                <a:gd name="T17" fmla="*/ 8 h 81"/>
                <a:gd name="T18" fmla="*/ 66 w 96"/>
                <a:gd name="T19" fmla="*/ 23 h 81"/>
                <a:gd name="T20" fmla="*/ 94 w 96"/>
                <a:gd name="T21" fmla="*/ 41 h 81"/>
                <a:gd name="T22" fmla="*/ 75 w 96"/>
                <a:gd name="T23" fmla="*/ 56 h 81"/>
                <a:gd name="T24" fmla="*/ 57 w 96"/>
                <a:gd name="T2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1">
                  <a:moveTo>
                    <a:pt x="57" y="73"/>
                  </a:moveTo>
                  <a:cubicBezTo>
                    <a:pt x="48" y="81"/>
                    <a:pt x="48" y="79"/>
                    <a:pt x="41" y="75"/>
                  </a:cubicBezTo>
                  <a:cubicBezTo>
                    <a:pt x="34" y="72"/>
                    <a:pt x="18" y="68"/>
                    <a:pt x="17" y="66"/>
                  </a:cubicBezTo>
                  <a:cubicBezTo>
                    <a:pt x="17" y="64"/>
                    <a:pt x="24" y="52"/>
                    <a:pt x="26" y="52"/>
                  </a:cubicBezTo>
                  <a:cubicBezTo>
                    <a:pt x="28" y="52"/>
                    <a:pt x="24" y="51"/>
                    <a:pt x="19" y="50"/>
                  </a:cubicBezTo>
                  <a:cubicBezTo>
                    <a:pt x="14" y="50"/>
                    <a:pt x="0" y="35"/>
                    <a:pt x="3" y="29"/>
                  </a:cubicBezTo>
                  <a:cubicBezTo>
                    <a:pt x="7" y="23"/>
                    <a:pt x="10" y="20"/>
                    <a:pt x="16" y="17"/>
                  </a:cubicBezTo>
                  <a:cubicBezTo>
                    <a:pt x="21" y="15"/>
                    <a:pt x="35" y="1"/>
                    <a:pt x="38" y="0"/>
                  </a:cubicBezTo>
                  <a:cubicBezTo>
                    <a:pt x="41" y="0"/>
                    <a:pt x="53" y="0"/>
                    <a:pt x="55" y="8"/>
                  </a:cubicBezTo>
                  <a:cubicBezTo>
                    <a:pt x="57" y="16"/>
                    <a:pt x="55" y="15"/>
                    <a:pt x="66" y="23"/>
                  </a:cubicBezTo>
                  <a:cubicBezTo>
                    <a:pt x="76" y="31"/>
                    <a:pt x="96" y="37"/>
                    <a:pt x="94" y="41"/>
                  </a:cubicBezTo>
                  <a:cubicBezTo>
                    <a:pt x="93" y="46"/>
                    <a:pt x="81" y="50"/>
                    <a:pt x="75" y="56"/>
                  </a:cubicBezTo>
                  <a:cubicBezTo>
                    <a:pt x="68" y="61"/>
                    <a:pt x="57" y="73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14"/>
            <p:cNvSpPr>
              <a:spLocks/>
            </p:cNvSpPr>
            <p:nvPr/>
          </p:nvSpPr>
          <p:spPr bwMode="auto">
            <a:xfrm>
              <a:off x="1920875" y="1042988"/>
              <a:ext cx="125413" cy="68263"/>
            </a:xfrm>
            <a:custGeom>
              <a:avLst/>
              <a:gdLst>
                <a:gd name="T0" fmla="*/ 29 w 47"/>
                <a:gd name="T1" fmla="*/ 22 h 26"/>
                <a:gd name="T2" fmla="*/ 12 w 47"/>
                <a:gd name="T3" fmla="*/ 22 h 26"/>
                <a:gd name="T4" fmla="*/ 5 w 47"/>
                <a:gd name="T5" fmla="*/ 3 h 26"/>
                <a:gd name="T6" fmla="*/ 28 w 47"/>
                <a:gd name="T7" fmla="*/ 8 h 26"/>
                <a:gd name="T8" fmla="*/ 29 w 47"/>
                <a:gd name="T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6">
                  <a:moveTo>
                    <a:pt x="29" y="22"/>
                  </a:moveTo>
                  <a:cubicBezTo>
                    <a:pt x="25" y="22"/>
                    <a:pt x="16" y="26"/>
                    <a:pt x="12" y="22"/>
                  </a:cubicBezTo>
                  <a:cubicBezTo>
                    <a:pt x="8" y="17"/>
                    <a:pt x="0" y="5"/>
                    <a:pt x="5" y="3"/>
                  </a:cubicBezTo>
                  <a:cubicBezTo>
                    <a:pt x="9" y="1"/>
                    <a:pt x="8" y="0"/>
                    <a:pt x="28" y="8"/>
                  </a:cubicBezTo>
                  <a:cubicBezTo>
                    <a:pt x="47" y="16"/>
                    <a:pt x="29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15"/>
            <p:cNvSpPr>
              <a:spLocks/>
            </p:cNvSpPr>
            <p:nvPr/>
          </p:nvSpPr>
          <p:spPr bwMode="auto">
            <a:xfrm>
              <a:off x="1741487" y="1012826"/>
              <a:ext cx="182563" cy="98425"/>
            </a:xfrm>
            <a:custGeom>
              <a:avLst/>
              <a:gdLst>
                <a:gd name="T0" fmla="*/ 39 w 68"/>
                <a:gd name="T1" fmla="*/ 34 h 37"/>
                <a:gd name="T2" fmla="*/ 21 w 68"/>
                <a:gd name="T3" fmla="*/ 25 h 37"/>
                <a:gd name="T4" fmla="*/ 8 w 68"/>
                <a:gd name="T5" fmla="*/ 25 h 37"/>
                <a:gd name="T6" fmla="*/ 16 w 68"/>
                <a:gd name="T7" fmla="*/ 18 h 37"/>
                <a:gd name="T8" fmla="*/ 11 w 68"/>
                <a:gd name="T9" fmla="*/ 10 h 37"/>
                <a:gd name="T10" fmla="*/ 15 w 68"/>
                <a:gd name="T11" fmla="*/ 0 h 37"/>
                <a:gd name="T12" fmla="*/ 46 w 68"/>
                <a:gd name="T13" fmla="*/ 14 h 37"/>
                <a:gd name="T14" fmla="*/ 64 w 68"/>
                <a:gd name="T15" fmla="*/ 30 h 37"/>
                <a:gd name="T16" fmla="*/ 39 w 68"/>
                <a:gd name="T17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37">
                  <a:moveTo>
                    <a:pt x="39" y="34"/>
                  </a:moveTo>
                  <a:cubicBezTo>
                    <a:pt x="30" y="33"/>
                    <a:pt x="27" y="29"/>
                    <a:pt x="21" y="25"/>
                  </a:cubicBezTo>
                  <a:cubicBezTo>
                    <a:pt x="15" y="22"/>
                    <a:pt x="17" y="37"/>
                    <a:pt x="8" y="25"/>
                  </a:cubicBezTo>
                  <a:cubicBezTo>
                    <a:pt x="0" y="12"/>
                    <a:pt x="13" y="19"/>
                    <a:pt x="16" y="18"/>
                  </a:cubicBezTo>
                  <a:cubicBezTo>
                    <a:pt x="20" y="16"/>
                    <a:pt x="13" y="12"/>
                    <a:pt x="11" y="10"/>
                  </a:cubicBezTo>
                  <a:cubicBezTo>
                    <a:pt x="9" y="9"/>
                    <a:pt x="11" y="0"/>
                    <a:pt x="15" y="0"/>
                  </a:cubicBezTo>
                  <a:cubicBezTo>
                    <a:pt x="19" y="0"/>
                    <a:pt x="36" y="5"/>
                    <a:pt x="46" y="14"/>
                  </a:cubicBezTo>
                  <a:cubicBezTo>
                    <a:pt x="56" y="22"/>
                    <a:pt x="68" y="29"/>
                    <a:pt x="64" y="30"/>
                  </a:cubicBezTo>
                  <a:cubicBezTo>
                    <a:pt x="60" y="31"/>
                    <a:pt x="39" y="34"/>
                    <a:pt x="3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16"/>
            <p:cNvSpPr>
              <a:spLocks/>
            </p:cNvSpPr>
            <p:nvPr/>
          </p:nvSpPr>
          <p:spPr bwMode="auto">
            <a:xfrm>
              <a:off x="1373187" y="1311276"/>
              <a:ext cx="409575" cy="265113"/>
            </a:xfrm>
            <a:custGeom>
              <a:avLst/>
              <a:gdLst>
                <a:gd name="T0" fmla="*/ 153 w 153"/>
                <a:gd name="T1" fmla="*/ 68 h 99"/>
                <a:gd name="T2" fmla="*/ 136 w 153"/>
                <a:gd name="T3" fmla="*/ 54 h 99"/>
                <a:gd name="T4" fmla="*/ 123 w 153"/>
                <a:gd name="T5" fmla="*/ 43 h 99"/>
                <a:gd name="T6" fmla="*/ 128 w 153"/>
                <a:gd name="T7" fmla="*/ 23 h 99"/>
                <a:gd name="T8" fmla="*/ 133 w 153"/>
                <a:gd name="T9" fmla="*/ 0 h 99"/>
                <a:gd name="T10" fmla="*/ 115 w 153"/>
                <a:gd name="T11" fmla="*/ 0 h 99"/>
                <a:gd name="T12" fmla="*/ 106 w 153"/>
                <a:gd name="T13" fmla="*/ 9 h 99"/>
                <a:gd name="T14" fmla="*/ 99 w 153"/>
                <a:gd name="T15" fmla="*/ 20 h 99"/>
                <a:gd name="T16" fmla="*/ 93 w 153"/>
                <a:gd name="T17" fmla="*/ 35 h 99"/>
                <a:gd name="T18" fmla="*/ 89 w 153"/>
                <a:gd name="T19" fmla="*/ 22 h 99"/>
                <a:gd name="T20" fmla="*/ 85 w 153"/>
                <a:gd name="T21" fmla="*/ 18 h 99"/>
                <a:gd name="T22" fmla="*/ 74 w 153"/>
                <a:gd name="T23" fmla="*/ 21 h 99"/>
                <a:gd name="T24" fmla="*/ 68 w 153"/>
                <a:gd name="T25" fmla="*/ 18 h 99"/>
                <a:gd name="T26" fmla="*/ 66 w 153"/>
                <a:gd name="T27" fmla="*/ 16 h 99"/>
                <a:gd name="T28" fmla="*/ 57 w 153"/>
                <a:gd name="T29" fmla="*/ 15 h 99"/>
                <a:gd name="T30" fmla="*/ 45 w 153"/>
                <a:gd name="T31" fmla="*/ 19 h 99"/>
                <a:gd name="T32" fmla="*/ 43 w 153"/>
                <a:gd name="T33" fmla="*/ 6 h 99"/>
                <a:gd name="T34" fmla="*/ 35 w 153"/>
                <a:gd name="T35" fmla="*/ 12 h 99"/>
                <a:gd name="T36" fmla="*/ 19 w 153"/>
                <a:gd name="T37" fmla="*/ 19 h 99"/>
                <a:gd name="T38" fmla="*/ 0 w 153"/>
                <a:gd name="T39" fmla="*/ 37 h 99"/>
                <a:gd name="T40" fmla="*/ 7 w 153"/>
                <a:gd name="T41" fmla="*/ 45 h 99"/>
                <a:gd name="T42" fmla="*/ 3 w 153"/>
                <a:gd name="T43" fmla="*/ 56 h 99"/>
                <a:gd name="T44" fmla="*/ 14 w 153"/>
                <a:gd name="T45" fmla="*/ 60 h 99"/>
                <a:gd name="T46" fmla="*/ 3 w 153"/>
                <a:gd name="T47" fmla="*/ 72 h 99"/>
                <a:gd name="T48" fmla="*/ 19 w 153"/>
                <a:gd name="T49" fmla="*/ 83 h 99"/>
                <a:gd name="T50" fmla="*/ 35 w 153"/>
                <a:gd name="T51" fmla="*/ 86 h 99"/>
                <a:gd name="T52" fmla="*/ 54 w 153"/>
                <a:gd name="T53" fmla="*/ 93 h 99"/>
                <a:gd name="T54" fmla="*/ 73 w 153"/>
                <a:gd name="T55" fmla="*/ 84 h 99"/>
                <a:gd name="T56" fmla="*/ 95 w 153"/>
                <a:gd name="T57" fmla="*/ 84 h 99"/>
                <a:gd name="T58" fmla="*/ 113 w 153"/>
                <a:gd name="T59" fmla="*/ 83 h 99"/>
                <a:gd name="T60" fmla="*/ 132 w 153"/>
                <a:gd name="T61" fmla="*/ 88 h 99"/>
                <a:gd name="T62" fmla="*/ 139 w 153"/>
                <a:gd name="T63" fmla="*/ 80 h 99"/>
                <a:gd name="T64" fmla="*/ 128 w 153"/>
                <a:gd name="T65" fmla="*/ 75 h 99"/>
                <a:gd name="T66" fmla="*/ 153 w 153"/>
                <a:gd name="T67" fmla="*/ 6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99">
                  <a:moveTo>
                    <a:pt x="153" y="68"/>
                  </a:moveTo>
                  <a:cubicBezTo>
                    <a:pt x="145" y="64"/>
                    <a:pt x="149" y="60"/>
                    <a:pt x="136" y="54"/>
                  </a:cubicBezTo>
                  <a:cubicBezTo>
                    <a:pt x="123" y="49"/>
                    <a:pt x="123" y="56"/>
                    <a:pt x="123" y="43"/>
                  </a:cubicBezTo>
                  <a:cubicBezTo>
                    <a:pt x="123" y="30"/>
                    <a:pt x="127" y="29"/>
                    <a:pt x="128" y="23"/>
                  </a:cubicBezTo>
                  <a:cubicBezTo>
                    <a:pt x="130" y="18"/>
                    <a:pt x="133" y="0"/>
                    <a:pt x="133" y="0"/>
                  </a:cubicBezTo>
                  <a:cubicBezTo>
                    <a:pt x="133" y="0"/>
                    <a:pt x="125" y="1"/>
                    <a:pt x="115" y="0"/>
                  </a:cubicBezTo>
                  <a:cubicBezTo>
                    <a:pt x="104" y="0"/>
                    <a:pt x="106" y="8"/>
                    <a:pt x="106" y="9"/>
                  </a:cubicBezTo>
                  <a:cubicBezTo>
                    <a:pt x="107" y="10"/>
                    <a:pt x="99" y="20"/>
                    <a:pt x="99" y="20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89" y="30"/>
                    <a:pt x="89" y="22"/>
                    <a:pt x="89" y="22"/>
                  </a:cubicBezTo>
                  <a:cubicBezTo>
                    <a:pt x="89" y="22"/>
                    <a:pt x="87" y="19"/>
                    <a:pt x="85" y="18"/>
                  </a:cubicBezTo>
                  <a:cubicBezTo>
                    <a:pt x="83" y="18"/>
                    <a:pt x="74" y="21"/>
                    <a:pt x="74" y="21"/>
                  </a:cubicBezTo>
                  <a:cubicBezTo>
                    <a:pt x="74" y="21"/>
                    <a:pt x="70" y="21"/>
                    <a:pt x="68" y="18"/>
                  </a:cubicBezTo>
                  <a:cubicBezTo>
                    <a:pt x="66" y="16"/>
                    <a:pt x="70" y="18"/>
                    <a:pt x="66" y="16"/>
                  </a:cubicBezTo>
                  <a:cubicBezTo>
                    <a:pt x="61" y="14"/>
                    <a:pt x="62" y="11"/>
                    <a:pt x="57" y="15"/>
                  </a:cubicBezTo>
                  <a:cubicBezTo>
                    <a:pt x="52" y="19"/>
                    <a:pt x="49" y="26"/>
                    <a:pt x="45" y="19"/>
                  </a:cubicBezTo>
                  <a:cubicBezTo>
                    <a:pt x="41" y="12"/>
                    <a:pt x="46" y="6"/>
                    <a:pt x="43" y="6"/>
                  </a:cubicBezTo>
                  <a:cubicBezTo>
                    <a:pt x="40" y="7"/>
                    <a:pt x="44" y="10"/>
                    <a:pt x="35" y="12"/>
                  </a:cubicBezTo>
                  <a:cubicBezTo>
                    <a:pt x="25" y="14"/>
                    <a:pt x="24" y="14"/>
                    <a:pt x="19" y="19"/>
                  </a:cubicBezTo>
                  <a:cubicBezTo>
                    <a:pt x="14" y="23"/>
                    <a:pt x="0" y="35"/>
                    <a:pt x="0" y="37"/>
                  </a:cubicBezTo>
                  <a:cubicBezTo>
                    <a:pt x="0" y="39"/>
                    <a:pt x="9" y="43"/>
                    <a:pt x="7" y="45"/>
                  </a:cubicBezTo>
                  <a:cubicBezTo>
                    <a:pt x="5" y="48"/>
                    <a:pt x="3" y="56"/>
                    <a:pt x="3" y="56"/>
                  </a:cubicBezTo>
                  <a:cubicBezTo>
                    <a:pt x="3" y="56"/>
                    <a:pt x="12" y="60"/>
                    <a:pt x="14" y="60"/>
                  </a:cubicBezTo>
                  <a:cubicBezTo>
                    <a:pt x="16" y="61"/>
                    <a:pt x="1" y="72"/>
                    <a:pt x="3" y="72"/>
                  </a:cubicBezTo>
                  <a:cubicBezTo>
                    <a:pt x="6" y="73"/>
                    <a:pt x="19" y="83"/>
                    <a:pt x="19" y="83"/>
                  </a:cubicBezTo>
                  <a:cubicBezTo>
                    <a:pt x="19" y="83"/>
                    <a:pt x="29" y="82"/>
                    <a:pt x="35" y="86"/>
                  </a:cubicBezTo>
                  <a:cubicBezTo>
                    <a:pt x="40" y="90"/>
                    <a:pt x="46" y="99"/>
                    <a:pt x="54" y="93"/>
                  </a:cubicBezTo>
                  <a:cubicBezTo>
                    <a:pt x="63" y="88"/>
                    <a:pt x="62" y="87"/>
                    <a:pt x="73" y="84"/>
                  </a:cubicBezTo>
                  <a:cubicBezTo>
                    <a:pt x="84" y="81"/>
                    <a:pt x="90" y="87"/>
                    <a:pt x="95" y="84"/>
                  </a:cubicBezTo>
                  <a:cubicBezTo>
                    <a:pt x="101" y="81"/>
                    <a:pt x="113" y="83"/>
                    <a:pt x="113" y="83"/>
                  </a:cubicBezTo>
                  <a:cubicBezTo>
                    <a:pt x="113" y="83"/>
                    <a:pt x="114" y="91"/>
                    <a:pt x="132" y="88"/>
                  </a:cubicBezTo>
                  <a:cubicBezTo>
                    <a:pt x="150" y="85"/>
                    <a:pt x="145" y="80"/>
                    <a:pt x="139" y="80"/>
                  </a:cubicBezTo>
                  <a:cubicBezTo>
                    <a:pt x="133" y="80"/>
                    <a:pt x="125" y="75"/>
                    <a:pt x="128" y="75"/>
                  </a:cubicBezTo>
                  <a:cubicBezTo>
                    <a:pt x="131" y="75"/>
                    <a:pt x="153" y="68"/>
                    <a:pt x="15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17"/>
            <p:cNvSpPr>
              <a:spLocks/>
            </p:cNvSpPr>
            <p:nvPr/>
          </p:nvSpPr>
          <p:spPr bwMode="auto">
            <a:xfrm>
              <a:off x="1201737" y="1260476"/>
              <a:ext cx="265113" cy="187325"/>
            </a:xfrm>
            <a:custGeom>
              <a:avLst/>
              <a:gdLst>
                <a:gd name="T0" fmla="*/ 33 w 99"/>
                <a:gd name="T1" fmla="*/ 65 h 70"/>
                <a:gd name="T2" fmla="*/ 16 w 99"/>
                <a:gd name="T3" fmla="*/ 62 h 70"/>
                <a:gd name="T4" fmla="*/ 5 w 99"/>
                <a:gd name="T5" fmla="*/ 52 h 70"/>
                <a:gd name="T6" fmla="*/ 7 w 99"/>
                <a:gd name="T7" fmla="*/ 40 h 70"/>
                <a:gd name="T8" fmla="*/ 16 w 99"/>
                <a:gd name="T9" fmla="*/ 33 h 70"/>
                <a:gd name="T10" fmla="*/ 23 w 99"/>
                <a:gd name="T11" fmla="*/ 16 h 70"/>
                <a:gd name="T12" fmla="*/ 21 w 99"/>
                <a:gd name="T13" fmla="*/ 6 h 70"/>
                <a:gd name="T14" fmla="*/ 45 w 99"/>
                <a:gd name="T15" fmla="*/ 3 h 70"/>
                <a:gd name="T16" fmla="*/ 66 w 99"/>
                <a:gd name="T17" fmla="*/ 6 h 70"/>
                <a:gd name="T18" fmla="*/ 82 w 99"/>
                <a:gd name="T19" fmla="*/ 6 h 70"/>
                <a:gd name="T20" fmla="*/ 96 w 99"/>
                <a:gd name="T21" fmla="*/ 15 h 70"/>
                <a:gd name="T22" fmla="*/ 77 w 99"/>
                <a:gd name="T23" fmla="*/ 35 h 70"/>
                <a:gd name="T24" fmla="*/ 61 w 99"/>
                <a:gd name="T25" fmla="*/ 43 h 70"/>
                <a:gd name="T26" fmla="*/ 33 w 99"/>
                <a:gd name="T27" fmla="*/ 6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70">
                  <a:moveTo>
                    <a:pt x="33" y="65"/>
                  </a:moveTo>
                  <a:cubicBezTo>
                    <a:pt x="28" y="70"/>
                    <a:pt x="20" y="65"/>
                    <a:pt x="16" y="62"/>
                  </a:cubicBezTo>
                  <a:cubicBezTo>
                    <a:pt x="12" y="58"/>
                    <a:pt x="11" y="54"/>
                    <a:pt x="5" y="52"/>
                  </a:cubicBezTo>
                  <a:cubicBezTo>
                    <a:pt x="0" y="49"/>
                    <a:pt x="4" y="42"/>
                    <a:pt x="7" y="40"/>
                  </a:cubicBezTo>
                  <a:cubicBezTo>
                    <a:pt x="10" y="39"/>
                    <a:pt x="16" y="33"/>
                    <a:pt x="16" y="33"/>
                  </a:cubicBezTo>
                  <a:cubicBezTo>
                    <a:pt x="16" y="33"/>
                    <a:pt x="25" y="18"/>
                    <a:pt x="23" y="16"/>
                  </a:cubicBezTo>
                  <a:cubicBezTo>
                    <a:pt x="20" y="14"/>
                    <a:pt x="19" y="9"/>
                    <a:pt x="21" y="6"/>
                  </a:cubicBezTo>
                  <a:cubicBezTo>
                    <a:pt x="23" y="4"/>
                    <a:pt x="41" y="0"/>
                    <a:pt x="45" y="3"/>
                  </a:cubicBezTo>
                  <a:cubicBezTo>
                    <a:pt x="49" y="6"/>
                    <a:pt x="64" y="10"/>
                    <a:pt x="66" y="6"/>
                  </a:cubicBezTo>
                  <a:cubicBezTo>
                    <a:pt x="68" y="2"/>
                    <a:pt x="77" y="4"/>
                    <a:pt x="82" y="6"/>
                  </a:cubicBezTo>
                  <a:cubicBezTo>
                    <a:pt x="86" y="8"/>
                    <a:pt x="99" y="13"/>
                    <a:pt x="96" y="15"/>
                  </a:cubicBezTo>
                  <a:cubicBezTo>
                    <a:pt x="93" y="18"/>
                    <a:pt x="87" y="32"/>
                    <a:pt x="77" y="35"/>
                  </a:cubicBezTo>
                  <a:cubicBezTo>
                    <a:pt x="68" y="37"/>
                    <a:pt x="65" y="39"/>
                    <a:pt x="61" y="43"/>
                  </a:cubicBezTo>
                  <a:cubicBezTo>
                    <a:pt x="58" y="47"/>
                    <a:pt x="33" y="65"/>
                    <a:pt x="3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18"/>
            <p:cNvSpPr>
              <a:spLocks/>
            </p:cNvSpPr>
            <p:nvPr/>
          </p:nvSpPr>
          <p:spPr bwMode="auto">
            <a:xfrm>
              <a:off x="1314450" y="1114426"/>
              <a:ext cx="198438" cy="96838"/>
            </a:xfrm>
            <a:custGeom>
              <a:avLst/>
              <a:gdLst>
                <a:gd name="T0" fmla="*/ 3 w 74"/>
                <a:gd name="T1" fmla="*/ 30 h 36"/>
                <a:gd name="T2" fmla="*/ 27 w 74"/>
                <a:gd name="T3" fmla="*/ 31 h 36"/>
                <a:gd name="T4" fmla="*/ 44 w 74"/>
                <a:gd name="T5" fmla="*/ 23 h 36"/>
                <a:gd name="T6" fmla="*/ 64 w 74"/>
                <a:gd name="T7" fmla="*/ 20 h 36"/>
                <a:gd name="T8" fmla="*/ 71 w 74"/>
                <a:gd name="T9" fmla="*/ 4 h 36"/>
                <a:gd name="T10" fmla="*/ 55 w 74"/>
                <a:gd name="T11" fmla="*/ 5 h 36"/>
                <a:gd name="T12" fmla="*/ 31 w 74"/>
                <a:gd name="T13" fmla="*/ 7 h 36"/>
                <a:gd name="T14" fmla="*/ 20 w 74"/>
                <a:gd name="T15" fmla="*/ 16 h 36"/>
                <a:gd name="T16" fmla="*/ 3 w 74"/>
                <a:gd name="T17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36">
                  <a:moveTo>
                    <a:pt x="3" y="30"/>
                  </a:moveTo>
                  <a:cubicBezTo>
                    <a:pt x="0" y="36"/>
                    <a:pt x="21" y="34"/>
                    <a:pt x="27" y="31"/>
                  </a:cubicBezTo>
                  <a:cubicBezTo>
                    <a:pt x="32" y="28"/>
                    <a:pt x="30" y="22"/>
                    <a:pt x="44" y="23"/>
                  </a:cubicBezTo>
                  <a:cubicBezTo>
                    <a:pt x="57" y="24"/>
                    <a:pt x="62" y="22"/>
                    <a:pt x="64" y="20"/>
                  </a:cubicBezTo>
                  <a:cubicBezTo>
                    <a:pt x="66" y="18"/>
                    <a:pt x="74" y="8"/>
                    <a:pt x="71" y="4"/>
                  </a:cubicBezTo>
                  <a:cubicBezTo>
                    <a:pt x="69" y="0"/>
                    <a:pt x="58" y="5"/>
                    <a:pt x="55" y="5"/>
                  </a:cubicBezTo>
                  <a:cubicBezTo>
                    <a:pt x="51" y="5"/>
                    <a:pt x="34" y="7"/>
                    <a:pt x="31" y="7"/>
                  </a:cubicBezTo>
                  <a:cubicBezTo>
                    <a:pt x="29" y="8"/>
                    <a:pt x="22" y="14"/>
                    <a:pt x="20" y="16"/>
                  </a:cubicBezTo>
                  <a:cubicBezTo>
                    <a:pt x="18" y="18"/>
                    <a:pt x="5" y="22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19"/>
            <p:cNvSpPr>
              <a:spLocks/>
            </p:cNvSpPr>
            <p:nvPr/>
          </p:nvSpPr>
          <p:spPr bwMode="auto">
            <a:xfrm>
              <a:off x="1520825" y="1079501"/>
              <a:ext cx="153988" cy="63500"/>
            </a:xfrm>
            <a:custGeom>
              <a:avLst/>
              <a:gdLst>
                <a:gd name="T0" fmla="*/ 4 w 58"/>
                <a:gd name="T1" fmla="*/ 3 h 24"/>
                <a:gd name="T2" fmla="*/ 16 w 58"/>
                <a:gd name="T3" fmla="*/ 6 h 24"/>
                <a:gd name="T4" fmla="*/ 44 w 58"/>
                <a:gd name="T5" fmla="*/ 6 h 24"/>
                <a:gd name="T6" fmla="*/ 50 w 58"/>
                <a:gd name="T7" fmla="*/ 14 h 24"/>
                <a:gd name="T8" fmla="*/ 37 w 58"/>
                <a:gd name="T9" fmla="*/ 22 h 24"/>
                <a:gd name="T10" fmla="*/ 15 w 58"/>
                <a:gd name="T11" fmla="*/ 16 h 24"/>
                <a:gd name="T12" fmla="*/ 0 w 58"/>
                <a:gd name="T13" fmla="*/ 12 h 24"/>
                <a:gd name="T14" fmla="*/ 4 w 58"/>
                <a:gd name="T1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24">
                  <a:moveTo>
                    <a:pt x="4" y="3"/>
                  </a:moveTo>
                  <a:cubicBezTo>
                    <a:pt x="8" y="0"/>
                    <a:pt x="11" y="2"/>
                    <a:pt x="16" y="6"/>
                  </a:cubicBezTo>
                  <a:cubicBezTo>
                    <a:pt x="21" y="11"/>
                    <a:pt x="38" y="3"/>
                    <a:pt x="44" y="6"/>
                  </a:cubicBezTo>
                  <a:cubicBezTo>
                    <a:pt x="49" y="10"/>
                    <a:pt x="58" y="8"/>
                    <a:pt x="50" y="14"/>
                  </a:cubicBezTo>
                  <a:cubicBezTo>
                    <a:pt x="41" y="21"/>
                    <a:pt x="44" y="24"/>
                    <a:pt x="37" y="22"/>
                  </a:cubicBezTo>
                  <a:cubicBezTo>
                    <a:pt x="29" y="19"/>
                    <a:pt x="23" y="19"/>
                    <a:pt x="15" y="16"/>
                  </a:cubicBezTo>
                  <a:cubicBezTo>
                    <a:pt x="7" y="12"/>
                    <a:pt x="0" y="12"/>
                    <a:pt x="0" y="12"/>
                  </a:cubicBez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20"/>
            <p:cNvSpPr>
              <a:spLocks/>
            </p:cNvSpPr>
            <p:nvPr/>
          </p:nvSpPr>
          <p:spPr bwMode="auto">
            <a:xfrm>
              <a:off x="1584325" y="1036638"/>
              <a:ext cx="85725" cy="58738"/>
            </a:xfrm>
            <a:custGeom>
              <a:avLst/>
              <a:gdLst>
                <a:gd name="T0" fmla="*/ 2 w 32"/>
                <a:gd name="T1" fmla="*/ 18 h 22"/>
                <a:gd name="T2" fmla="*/ 27 w 32"/>
                <a:gd name="T3" fmla="*/ 16 h 22"/>
                <a:gd name="T4" fmla="*/ 13 w 32"/>
                <a:gd name="T5" fmla="*/ 3 h 22"/>
                <a:gd name="T6" fmla="*/ 0 w 32"/>
                <a:gd name="T7" fmla="*/ 9 h 22"/>
                <a:gd name="T8" fmla="*/ 2 w 32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2">
                  <a:moveTo>
                    <a:pt x="2" y="18"/>
                  </a:moveTo>
                  <a:cubicBezTo>
                    <a:pt x="7" y="17"/>
                    <a:pt x="22" y="22"/>
                    <a:pt x="27" y="16"/>
                  </a:cubicBezTo>
                  <a:cubicBezTo>
                    <a:pt x="32" y="9"/>
                    <a:pt x="19" y="0"/>
                    <a:pt x="13" y="3"/>
                  </a:cubicBezTo>
                  <a:cubicBezTo>
                    <a:pt x="8" y="5"/>
                    <a:pt x="0" y="9"/>
                    <a:pt x="0" y="9"/>
                  </a:cubicBez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21"/>
            <p:cNvSpPr>
              <a:spLocks/>
            </p:cNvSpPr>
            <p:nvPr/>
          </p:nvSpPr>
          <p:spPr bwMode="auto">
            <a:xfrm>
              <a:off x="1428750" y="1157288"/>
              <a:ext cx="304800" cy="125413"/>
            </a:xfrm>
            <a:custGeom>
              <a:avLst/>
              <a:gdLst>
                <a:gd name="T0" fmla="*/ 75 w 114"/>
                <a:gd name="T1" fmla="*/ 17 h 47"/>
                <a:gd name="T2" fmla="*/ 60 w 114"/>
                <a:gd name="T3" fmla="*/ 17 h 47"/>
                <a:gd name="T4" fmla="*/ 38 w 114"/>
                <a:gd name="T5" fmla="*/ 8 h 47"/>
                <a:gd name="T6" fmla="*/ 14 w 114"/>
                <a:gd name="T7" fmla="*/ 12 h 47"/>
                <a:gd name="T8" fmla="*/ 5 w 114"/>
                <a:gd name="T9" fmla="*/ 24 h 47"/>
                <a:gd name="T10" fmla="*/ 5 w 114"/>
                <a:gd name="T11" fmla="*/ 28 h 47"/>
                <a:gd name="T12" fmla="*/ 26 w 114"/>
                <a:gd name="T13" fmla="*/ 27 h 47"/>
                <a:gd name="T14" fmla="*/ 43 w 114"/>
                <a:gd name="T15" fmla="*/ 33 h 47"/>
                <a:gd name="T16" fmla="*/ 34 w 114"/>
                <a:gd name="T17" fmla="*/ 37 h 47"/>
                <a:gd name="T18" fmla="*/ 49 w 114"/>
                <a:gd name="T19" fmla="*/ 42 h 47"/>
                <a:gd name="T20" fmla="*/ 67 w 114"/>
                <a:gd name="T21" fmla="*/ 35 h 47"/>
                <a:gd name="T22" fmla="*/ 90 w 114"/>
                <a:gd name="T23" fmla="*/ 35 h 47"/>
                <a:gd name="T24" fmla="*/ 108 w 114"/>
                <a:gd name="T25" fmla="*/ 27 h 47"/>
                <a:gd name="T26" fmla="*/ 112 w 114"/>
                <a:gd name="T27" fmla="*/ 19 h 47"/>
                <a:gd name="T28" fmla="*/ 106 w 114"/>
                <a:gd name="T29" fmla="*/ 14 h 47"/>
                <a:gd name="T30" fmla="*/ 98 w 114"/>
                <a:gd name="T31" fmla="*/ 14 h 47"/>
                <a:gd name="T32" fmla="*/ 92 w 114"/>
                <a:gd name="T33" fmla="*/ 7 h 47"/>
                <a:gd name="T34" fmla="*/ 86 w 114"/>
                <a:gd name="T35" fmla="*/ 0 h 47"/>
                <a:gd name="T36" fmla="*/ 69 w 114"/>
                <a:gd name="T37" fmla="*/ 4 h 47"/>
                <a:gd name="T38" fmla="*/ 75 w 114"/>
                <a:gd name="T39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4" h="47">
                  <a:moveTo>
                    <a:pt x="75" y="17"/>
                  </a:moveTo>
                  <a:cubicBezTo>
                    <a:pt x="69" y="18"/>
                    <a:pt x="65" y="26"/>
                    <a:pt x="60" y="17"/>
                  </a:cubicBezTo>
                  <a:cubicBezTo>
                    <a:pt x="55" y="8"/>
                    <a:pt x="42" y="6"/>
                    <a:pt x="38" y="8"/>
                  </a:cubicBezTo>
                  <a:cubicBezTo>
                    <a:pt x="33" y="10"/>
                    <a:pt x="13" y="8"/>
                    <a:pt x="14" y="12"/>
                  </a:cubicBezTo>
                  <a:cubicBezTo>
                    <a:pt x="14" y="17"/>
                    <a:pt x="9" y="24"/>
                    <a:pt x="5" y="24"/>
                  </a:cubicBezTo>
                  <a:cubicBezTo>
                    <a:pt x="0" y="25"/>
                    <a:pt x="3" y="27"/>
                    <a:pt x="5" y="28"/>
                  </a:cubicBezTo>
                  <a:cubicBezTo>
                    <a:pt x="8" y="29"/>
                    <a:pt x="11" y="24"/>
                    <a:pt x="26" y="27"/>
                  </a:cubicBezTo>
                  <a:cubicBezTo>
                    <a:pt x="41" y="31"/>
                    <a:pt x="45" y="31"/>
                    <a:pt x="43" y="33"/>
                  </a:cubicBezTo>
                  <a:cubicBezTo>
                    <a:pt x="41" y="36"/>
                    <a:pt x="31" y="35"/>
                    <a:pt x="34" y="37"/>
                  </a:cubicBezTo>
                  <a:cubicBezTo>
                    <a:pt x="37" y="39"/>
                    <a:pt x="41" y="47"/>
                    <a:pt x="49" y="42"/>
                  </a:cubicBezTo>
                  <a:cubicBezTo>
                    <a:pt x="58" y="37"/>
                    <a:pt x="59" y="35"/>
                    <a:pt x="67" y="35"/>
                  </a:cubicBezTo>
                  <a:cubicBezTo>
                    <a:pt x="75" y="35"/>
                    <a:pt x="73" y="40"/>
                    <a:pt x="90" y="35"/>
                  </a:cubicBezTo>
                  <a:cubicBezTo>
                    <a:pt x="107" y="31"/>
                    <a:pt x="108" y="27"/>
                    <a:pt x="108" y="27"/>
                  </a:cubicBezTo>
                  <a:cubicBezTo>
                    <a:pt x="108" y="27"/>
                    <a:pt x="114" y="22"/>
                    <a:pt x="112" y="19"/>
                  </a:cubicBezTo>
                  <a:cubicBezTo>
                    <a:pt x="110" y="16"/>
                    <a:pt x="108" y="14"/>
                    <a:pt x="106" y="14"/>
                  </a:cubicBezTo>
                  <a:cubicBezTo>
                    <a:pt x="104" y="14"/>
                    <a:pt x="103" y="17"/>
                    <a:pt x="98" y="14"/>
                  </a:cubicBezTo>
                  <a:cubicBezTo>
                    <a:pt x="93" y="10"/>
                    <a:pt x="95" y="14"/>
                    <a:pt x="92" y="7"/>
                  </a:cubicBezTo>
                  <a:cubicBezTo>
                    <a:pt x="89" y="0"/>
                    <a:pt x="91" y="0"/>
                    <a:pt x="86" y="0"/>
                  </a:cubicBezTo>
                  <a:cubicBezTo>
                    <a:pt x="80" y="0"/>
                    <a:pt x="62" y="2"/>
                    <a:pt x="69" y="4"/>
                  </a:cubicBezTo>
                  <a:cubicBezTo>
                    <a:pt x="76" y="7"/>
                    <a:pt x="75" y="17"/>
                    <a:pt x="7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22"/>
            <p:cNvSpPr>
              <a:spLocks/>
            </p:cNvSpPr>
            <p:nvPr/>
          </p:nvSpPr>
          <p:spPr bwMode="auto">
            <a:xfrm>
              <a:off x="1779587" y="1282701"/>
              <a:ext cx="157163" cy="160338"/>
            </a:xfrm>
            <a:custGeom>
              <a:avLst/>
              <a:gdLst>
                <a:gd name="T0" fmla="*/ 40 w 59"/>
                <a:gd name="T1" fmla="*/ 20 h 60"/>
                <a:gd name="T2" fmla="*/ 51 w 59"/>
                <a:gd name="T3" fmla="*/ 9 h 60"/>
                <a:gd name="T4" fmla="*/ 32 w 59"/>
                <a:gd name="T5" fmla="*/ 4 h 60"/>
                <a:gd name="T6" fmla="*/ 11 w 59"/>
                <a:gd name="T7" fmla="*/ 10 h 60"/>
                <a:gd name="T8" fmla="*/ 11 w 59"/>
                <a:gd name="T9" fmla="*/ 21 h 60"/>
                <a:gd name="T10" fmla="*/ 0 w 59"/>
                <a:gd name="T11" fmla="*/ 26 h 60"/>
                <a:gd name="T12" fmla="*/ 4 w 59"/>
                <a:gd name="T13" fmla="*/ 40 h 60"/>
                <a:gd name="T14" fmla="*/ 16 w 59"/>
                <a:gd name="T15" fmla="*/ 50 h 60"/>
                <a:gd name="T16" fmla="*/ 22 w 59"/>
                <a:gd name="T17" fmla="*/ 59 h 60"/>
                <a:gd name="T18" fmla="*/ 34 w 59"/>
                <a:gd name="T19" fmla="*/ 52 h 60"/>
                <a:gd name="T20" fmla="*/ 44 w 59"/>
                <a:gd name="T21" fmla="*/ 49 h 60"/>
                <a:gd name="T22" fmla="*/ 46 w 59"/>
                <a:gd name="T23" fmla="*/ 42 h 60"/>
                <a:gd name="T24" fmla="*/ 47 w 59"/>
                <a:gd name="T25" fmla="*/ 31 h 60"/>
                <a:gd name="T26" fmla="*/ 40 w 59"/>
                <a:gd name="T27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" h="60">
                  <a:moveTo>
                    <a:pt x="40" y="20"/>
                  </a:moveTo>
                  <a:cubicBezTo>
                    <a:pt x="32" y="19"/>
                    <a:pt x="59" y="9"/>
                    <a:pt x="51" y="9"/>
                  </a:cubicBezTo>
                  <a:cubicBezTo>
                    <a:pt x="43" y="9"/>
                    <a:pt x="37" y="0"/>
                    <a:pt x="32" y="4"/>
                  </a:cubicBezTo>
                  <a:cubicBezTo>
                    <a:pt x="27" y="8"/>
                    <a:pt x="11" y="10"/>
                    <a:pt x="11" y="1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36"/>
                    <a:pt x="4" y="40"/>
                  </a:cubicBezTo>
                  <a:cubicBezTo>
                    <a:pt x="9" y="43"/>
                    <a:pt x="20" y="46"/>
                    <a:pt x="16" y="50"/>
                  </a:cubicBezTo>
                  <a:cubicBezTo>
                    <a:pt x="12" y="53"/>
                    <a:pt x="25" y="59"/>
                    <a:pt x="22" y="59"/>
                  </a:cubicBezTo>
                  <a:cubicBezTo>
                    <a:pt x="19" y="60"/>
                    <a:pt x="26" y="55"/>
                    <a:pt x="34" y="52"/>
                  </a:cubicBezTo>
                  <a:cubicBezTo>
                    <a:pt x="41" y="50"/>
                    <a:pt x="45" y="48"/>
                    <a:pt x="44" y="49"/>
                  </a:cubicBezTo>
                  <a:cubicBezTo>
                    <a:pt x="44" y="50"/>
                    <a:pt x="45" y="45"/>
                    <a:pt x="46" y="42"/>
                  </a:cubicBezTo>
                  <a:cubicBezTo>
                    <a:pt x="47" y="38"/>
                    <a:pt x="47" y="31"/>
                    <a:pt x="47" y="31"/>
                  </a:cubicBezTo>
                  <a:cubicBezTo>
                    <a:pt x="47" y="31"/>
                    <a:pt x="50" y="21"/>
                    <a:pt x="4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23"/>
            <p:cNvSpPr>
              <a:spLocks/>
            </p:cNvSpPr>
            <p:nvPr/>
          </p:nvSpPr>
          <p:spPr bwMode="auto">
            <a:xfrm>
              <a:off x="1755775" y="1152526"/>
              <a:ext cx="254000" cy="125413"/>
            </a:xfrm>
            <a:custGeom>
              <a:avLst/>
              <a:gdLst>
                <a:gd name="T0" fmla="*/ 21 w 95"/>
                <a:gd name="T1" fmla="*/ 14 h 47"/>
                <a:gd name="T2" fmla="*/ 6 w 95"/>
                <a:gd name="T3" fmla="*/ 4 h 47"/>
                <a:gd name="T4" fmla="*/ 7 w 95"/>
                <a:gd name="T5" fmla="*/ 16 h 47"/>
                <a:gd name="T6" fmla="*/ 5 w 95"/>
                <a:gd name="T7" fmla="*/ 27 h 47"/>
                <a:gd name="T8" fmla="*/ 12 w 95"/>
                <a:gd name="T9" fmla="*/ 34 h 47"/>
                <a:gd name="T10" fmla="*/ 19 w 95"/>
                <a:gd name="T11" fmla="*/ 44 h 47"/>
                <a:gd name="T12" fmla="*/ 59 w 95"/>
                <a:gd name="T13" fmla="*/ 42 h 47"/>
                <a:gd name="T14" fmla="*/ 82 w 95"/>
                <a:gd name="T15" fmla="*/ 40 h 47"/>
                <a:gd name="T16" fmla="*/ 95 w 95"/>
                <a:gd name="T17" fmla="*/ 35 h 47"/>
                <a:gd name="T18" fmla="*/ 86 w 95"/>
                <a:gd name="T19" fmla="*/ 18 h 47"/>
                <a:gd name="T20" fmla="*/ 75 w 95"/>
                <a:gd name="T21" fmla="*/ 23 h 47"/>
                <a:gd name="T22" fmla="*/ 64 w 95"/>
                <a:gd name="T23" fmla="*/ 12 h 47"/>
                <a:gd name="T24" fmla="*/ 61 w 95"/>
                <a:gd name="T25" fmla="*/ 2 h 47"/>
                <a:gd name="T26" fmla="*/ 40 w 95"/>
                <a:gd name="T27" fmla="*/ 2 h 47"/>
                <a:gd name="T28" fmla="*/ 26 w 95"/>
                <a:gd name="T29" fmla="*/ 3 h 47"/>
                <a:gd name="T30" fmla="*/ 21 w 95"/>
                <a:gd name="T3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5" h="47">
                  <a:moveTo>
                    <a:pt x="21" y="14"/>
                  </a:moveTo>
                  <a:cubicBezTo>
                    <a:pt x="15" y="8"/>
                    <a:pt x="10" y="3"/>
                    <a:pt x="6" y="4"/>
                  </a:cubicBezTo>
                  <a:cubicBezTo>
                    <a:pt x="3" y="4"/>
                    <a:pt x="9" y="12"/>
                    <a:pt x="7" y="16"/>
                  </a:cubicBezTo>
                  <a:cubicBezTo>
                    <a:pt x="6" y="19"/>
                    <a:pt x="10" y="26"/>
                    <a:pt x="5" y="27"/>
                  </a:cubicBezTo>
                  <a:cubicBezTo>
                    <a:pt x="0" y="29"/>
                    <a:pt x="5" y="27"/>
                    <a:pt x="12" y="34"/>
                  </a:cubicBezTo>
                  <a:cubicBezTo>
                    <a:pt x="18" y="41"/>
                    <a:pt x="5" y="47"/>
                    <a:pt x="19" y="44"/>
                  </a:cubicBezTo>
                  <a:cubicBezTo>
                    <a:pt x="32" y="41"/>
                    <a:pt x="46" y="43"/>
                    <a:pt x="59" y="42"/>
                  </a:cubicBezTo>
                  <a:cubicBezTo>
                    <a:pt x="71" y="41"/>
                    <a:pt x="82" y="40"/>
                    <a:pt x="82" y="40"/>
                  </a:cubicBezTo>
                  <a:cubicBezTo>
                    <a:pt x="95" y="35"/>
                    <a:pt x="95" y="35"/>
                    <a:pt x="95" y="35"/>
                  </a:cubicBezTo>
                  <a:cubicBezTo>
                    <a:pt x="95" y="35"/>
                    <a:pt x="89" y="20"/>
                    <a:pt x="86" y="18"/>
                  </a:cubicBezTo>
                  <a:cubicBezTo>
                    <a:pt x="83" y="16"/>
                    <a:pt x="75" y="23"/>
                    <a:pt x="75" y="23"/>
                  </a:cubicBezTo>
                  <a:cubicBezTo>
                    <a:pt x="75" y="23"/>
                    <a:pt x="64" y="14"/>
                    <a:pt x="64" y="12"/>
                  </a:cubicBezTo>
                  <a:cubicBezTo>
                    <a:pt x="64" y="9"/>
                    <a:pt x="65" y="4"/>
                    <a:pt x="61" y="2"/>
                  </a:cubicBezTo>
                  <a:cubicBezTo>
                    <a:pt x="57" y="1"/>
                    <a:pt x="47" y="2"/>
                    <a:pt x="40" y="2"/>
                  </a:cubicBezTo>
                  <a:cubicBezTo>
                    <a:pt x="34" y="2"/>
                    <a:pt x="26" y="0"/>
                    <a:pt x="26" y="3"/>
                  </a:cubicBezTo>
                  <a:cubicBezTo>
                    <a:pt x="26" y="6"/>
                    <a:pt x="21" y="14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24"/>
            <p:cNvSpPr>
              <a:spLocks/>
            </p:cNvSpPr>
            <p:nvPr/>
          </p:nvSpPr>
          <p:spPr bwMode="auto">
            <a:xfrm>
              <a:off x="2038350" y="1298576"/>
              <a:ext cx="660400" cy="614363"/>
            </a:xfrm>
            <a:custGeom>
              <a:avLst/>
              <a:gdLst>
                <a:gd name="T0" fmla="*/ 57 w 247"/>
                <a:gd name="T1" fmla="*/ 3 h 230"/>
                <a:gd name="T2" fmla="*/ 35 w 247"/>
                <a:gd name="T3" fmla="*/ 6 h 230"/>
                <a:gd name="T4" fmla="*/ 14 w 247"/>
                <a:gd name="T5" fmla="*/ 26 h 230"/>
                <a:gd name="T6" fmla="*/ 20 w 247"/>
                <a:gd name="T7" fmla="*/ 56 h 230"/>
                <a:gd name="T8" fmla="*/ 22 w 247"/>
                <a:gd name="T9" fmla="*/ 76 h 230"/>
                <a:gd name="T10" fmla="*/ 73 w 247"/>
                <a:gd name="T11" fmla="*/ 71 h 230"/>
                <a:gd name="T12" fmla="*/ 113 w 247"/>
                <a:gd name="T13" fmla="*/ 69 h 230"/>
                <a:gd name="T14" fmla="*/ 121 w 247"/>
                <a:gd name="T15" fmla="*/ 94 h 230"/>
                <a:gd name="T16" fmla="*/ 121 w 247"/>
                <a:gd name="T17" fmla="*/ 107 h 230"/>
                <a:gd name="T18" fmla="*/ 149 w 247"/>
                <a:gd name="T19" fmla="*/ 107 h 230"/>
                <a:gd name="T20" fmla="*/ 143 w 247"/>
                <a:gd name="T21" fmla="*/ 121 h 230"/>
                <a:gd name="T22" fmla="*/ 130 w 247"/>
                <a:gd name="T23" fmla="*/ 147 h 230"/>
                <a:gd name="T24" fmla="*/ 120 w 247"/>
                <a:gd name="T25" fmla="*/ 156 h 230"/>
                <a:gd name="T26" fmla="*/ 94 w 247"/>
                <a:gd name="T27" fmla="*/ 150 h 230"/>
                <a:gd name="T28" fmla="*/ 84 w 247"/>
                <a:gd name="T29" fmla="*/ 176 h 230"/>
                <a:gd name="T30" fmla="*/ 88 w 247"/>
                <a:gd name="T31" fmla="*/ 187 h 230"/>
                <a:gd name="T32" fmla="*/ 121 w 247"/>
                <a:gd name="T33" fmla="*/ 173 h 230"/>
                <a:gd name="T34" fmla="*/ 128 w 247"/>
                <a:gd name="T35" fmla="*/ 188 h 230"/>
                <a:gd name="T36" fmla="*/ 142 w 247"/>
                <a:gd name="T37" fmla="*/ 201 h 230"/>
                <a:gd name="T38" fmla="*/ 159 w 247"/>
                <a:gd name="T39" fmla="*/ 226 h 230"/>
                <a:gd name="T40" fmla="*/ 165 w 247"/>
                <a:gd name="T41" fmla="*/ 227 h 230"/>
                <a:gd name="T42" fmla="*/ 182 w 247"/>
                <a:gd name="T43" fmla="*/ 227 h 230"/>
                <a:gd name="T44" fmla="*/ 192 w 247"/>
                <a:gd name="T45" fmla="*/ 227 h 230"/>
                <a:gd name="T46" fmla="*/ 184 w 247"/>
                <a:gd name="T47" fmla="*/ 212 h 230"/>
                <a:gd name="T48" fmla="*/ 172 w 247"/>
                <a:gd name="T49" fmla="*/ 187 h 230"/>
                <a:gd name="T50" fmla="*/ 191 w 247"/>
                <a:gd name="T51" fmla="*/ 207 h 230"/>
                <a:gd name="T52" fmla="*/ 194 w 247"/>
                <a:gd name="T53" fmla="*/ 209 h 230"/>
                <a:gd name="T54" fmla="*/ 210 w 247"/>
                <a:gd name="T55" fmla="*/ 194 h 230"/>
                <a:gd name="T56" fmla="*/ 206 w 247"/>
                <a:gd name="T57" fmla="*/ 181 h 230"/>
                <a:gd name="T58" fmla="*/ 189 w 247"/>
                <a:gd name="T59" fmla="*/ 151 h 230"/>
                <a:gd name="T60" fmla="*/ 194 w 247"/>
                <a:gd name="T61" fmla="*/ 132 h 230"/>
                <a:gd name="T62" fmla="*/ 212 w 247"/>
                <a:gd name="T63" fmla="*/ 137 h 230"/>
                <a:gd name="T64" fmla="*/ 213 w 247"/>
                <a:gd name="T65" fmla="*/ 154 h 230"/>
                <a:gd name="T66" fmla="*/ 225 w 247"/>
                <a:gd name="T67" fmla="*/ 158 h 230"/>
                <a:gd name="T68" fmla="*/ 237 w 247"/>
                <a:gd name="T69" fmla="*/ 148 h 230"/>
                <a:gd name="T70" fmla="*/ 244 w 247"/>
                <a:gd name="T71" fmla="*/ 136 h 230"/>
                <a:gd name="T72" fmla="*/ 247 w 247"/>
                <a:gd name="T73" fmla="*/ 125 h 230"/>
                <a:gd name="T74" fmla="*/ 218 w 247"/>
                <a:gd name="T75" fmla="*/ 117 h 230"/>
                <a:gd name="T76" fmla="*/ 194 w 247"/>
                <a:gd name="T77" fmla="*/ 111 h 230"/>
                <a:gd name="T78" fmla="*/ 190 w 247"/>
                <a:gd name="T79" fmla="*/ 98 h 230"/>
                <a:gd name="T80" fmla="*/ 195 w 247"/>
                <a:gd name="T81" fmla="*/ 88 h 230"/>
                <a:gd name="T82" fmla="*/ 204 w 247"/>
                <a:gd name="T83" fmla="*/ 82 h 230"/>
                <a:gd name="T84" fmla="*/ 183 w 247"/>
                <a:gd name="T85" fmla="*/ 59 h 230"/>
                <a:gd name="T86" fmla="*/ 174 w 247"/>
                <a:gd name="T87" fmla="*/ 60 h 230"/>
                <a:gd name="T88" fmla="*/ 171 w 247"/>
                <a:gd name="T89" fmla="*/ 45 h 230"/>
                <a:gd name="T90" fmla="*/ 153 w 247"/>
                <a:gd name="T91" fmla="*/ 49 h 230"/>
                <a:gd name="T92" fmla="*/ 145 w 247"/>
                <a:gd name="T93" fmla="*/ 36 h 230"/>
                <a:gd name="T94" fmla="*/ 138 w 247"/>
                <a:gd name="T95" fmla="*/ 28 h 230"/>
                <a:gd name="T96" fmla="*/ 140 w 247"/>
                <a:gd name="T97" fmla="*/ 17 h 230"/>
                <a:gd name="T98" fmla="*/ 123 w 247"/>
                <a:gd name="T99" fmla="*/ 9 h 230"/>
                <a:gd name="T100" fmla="*/ 110 w 247"/>
                <a:gd name="T101" fmla="*/ 3 h 230"/>
                <a:gd name="T102" fmla="*/ 97 w 247"/>
                <a:gd name="T103" fmla="*/ 4 h 230"/>
                <a:gd name="T104" fmla="*/ 88 w 247"/>
                <a:gd name="T105" fmla="*/ 14 h 230"/>
                <a:gd name="T106" fmla="*/ 87 w 247"/>
                <a:gd name="T107" fmla="*/ 35 h 230"/>
                <a:gd name="T108" fmla="*/ 73 w 247"/>
                <a:gd name="T109" fmla="*/ 24 h 230"/>
                <a:gd name="T110" fmla="*/ 68 w 247"/>
                <a:gd name="T111" fmla="*/ 8 h 230"/>
                <a:gd name="T112" fmla="*/ 64 w 247"/>
                <a:gd name="T113" fmla="*/ 7 h 230"/>
                <a:gd name="T114" fmla="*/ 57 w 247"/>
                <a:gd name="T115" fmla="*/ 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" h="230">
                  <a:moveTo>
                    <a:pt x="57" y="3"/>
                  </a:moveTo>
                  <a:cubicBezTo>
                    <a:pt x="49" y="3"/>
                    <a:pt x="44" y="0"/>
                    <a:pt x="35" y="6"/>
                  </a:cubicBezTo>
                  <a:cubicBezTo>
                    <a:pt x="26" y="12"/>
                    <a:pt x="17" y="19"/>
                    <a:pt x="14" y="26"/>
                  </a:cubicBezTo>
                  <a:cubicBezTo>
                    <a:pt x="11" y="32"/>
                    <a:pt x="20" y="54"/>
                    <a:pt x="20" y="56"/>
                  </a:cubicBezTo>
                  <a:cubicBezTo>
                    <a:pt x="20" y="58"/>
                    <a:pt x="0" y="76"/>
                    <a:pt x="22" y="76"/>
                  </a:cubicBezTo>
                  <a:cubicBezTo>
                    <a:pt x="44" y="76"/>
                    <a:pt x="65" y="71"/>
                    <a:pt x="73" y="71"/>
                  </a:cubicBezTo>
                  <a:cubicBezTo>
                    <a:pt x="81" y="72"/>
                    <a:pt x="105" y="48"/>
                    <a:pt x="113" y="69"/>
                  </a:cubicBezTo>
                  <a:cubicBezTo>
                    <a:pt x="122" y="90"/>
                    <a:pt x="126" y="93"/>
                    <a:pt x="121" y="94"/>
                  </a:cubicBezTo>
                  <a:cubicBezTo>
                    <a:pt x="117" y="96"/>
                    <a:pt x="117" y="104"/>
                    <a:pt x="121" y="107"/>
                  </a:cubicBezTo>
                  <a:cubicBezTo>
                    <a:pt x="125" y="110"/>
                    <a:pt x="144" y="107"/>
                    <a:pt x="149" y="107"/>
                  </a:cubicBezTo>
                  <a:cubicBezTo>
                    <a:pt x="153" y="107"/>
                    <a:pt x="155" y="111"/>
                    <a:pt x="143" y="121"/>
                  </a:cubicBezTo>
                  <a:cubicBezTo>
                    <a:pt x="131" y="131"/>
                    <a:pt x="134" y="142"/>
                    <a:pt x="130" y="147"/>
                  </a:cubicBezTo>
                  <a:cubicBezTo>
                    <a:pt x="125" y="152"/>
                    <a:pt x="123" y="156"/>
                    <a:pt x="120" y="156"/>
                  </a:cubicBezTo>
                  <a:cubicBezTo>
                    <a:pt x="117" y="157"/>
                    <a:pt x="102" y="145"/>
                    <a:pt x="94" y="150"/>
                  </a:cubicBezTo>
                  <a:cubicBezTo>
                    <a:pt x="87" y="154"/>
                    <a:pt x="84" y="173"/>
                    <a:pt x="84" y="176"/>
                  </a:cubicBezTo>
                  <a:cubicBezTo>
                    <a:pt x="84" y="179"/>
                    <a:pt x="81" y="192"/>
                    <a:pt x="88" y="187"/>
                  </a:cubicBezTo>
                  <a:cubicBezTo>
                    <a:pt x="96" y="183"/>
                    <a:pt x="121" y="173"/>
                    <a:pt x="121" y="173"/>
                  </a:cubicBezTo>
                  <a:cubicBezTo>
                    <a:pt x="121" y="173"/>
                    <a:pt x="121" y="186"/>
                    <a:pt x="128" y="188"/>
                  </a:cubicBezTo>
                  <a:cubicBezTo>
                    <a:pt x="134" y="190"/>
                    <a:pt x="133" y="196"/>
                    <a:pt x="142" y="201"/>
                  </a:cubicBezTo>
                  <a:cubicBezTo>
                    <a:pt x="152" y="206"/>
                    <a:pt x="159" y="226"/>
                    <a:pt x="159" y="226"/>
                  </a:cubicBezTo>
                  <a:cubicBezTo>
                    <a:pt x="159" y="226"/>
                    <a:pt x="160" y="227"/>
                    <a:pt x="165" y="227"/>
                  </a:cubicBezTo>
                  <a:cubicBezTo>
                    <a:pt x="171" y="227"/>
                    <a:pt x="182" y="227"/>
                    <a:pt x="182" y="227"/>
                  </a:cubicBezTo>
                  <a:cubicBezTo>
                    <a:pt x="182" y="227"/>
                    <a:pt x="194" y="230"/>
                    <a:pt x="192" y="227"/>
                  </a:cubicBezTo>
                  <a:cubicBezTo>
                    <a:pt x="189" y="223"/>
                    <a:pt x="189" y="221"/>
                    <a:pt x="184" y="212"/>
                  </a:cubicBezTo>
                  <a:cubicBezTo>
                    <a:pt x="178" y="204"/>
                    <a:pt x="161" y="180"/>
                    <a:pt x="172" y="187"/>
                  </a:cubicBezTo>
                  <a:cubicBezTo>
                    <a:pt x="183" y="193"/>
                    <a:pt x="192" y="204"/>
                    <a:pt x="191" y="207"/>
                  </a:cubicBezTo>
                  <a:cubicBezTo>
                    <a:pt x="191" y="210"/>
                    <a:pt x="183" y="212"/>
                    <a:pt x="194" y="209"/>
                  </a:cubicBezTo>
                  <a:cubicBezTo>
                    <a:pt x="205" y="206"/>
                    <a:pt x="213" y="198"/>
                    <a:pt x="210" y="194"/>
                  </a:cubicBezTo>
                  <a:cubicBezTo>
                    <a:pt x="208" y="191"/>
                    <a:pt x="212" y="189"/>
                    <a:pt x="206" y="181"/>
                  </a:cubicBezTo>
                  <a:cubicBezTo>
                    <a:pt x="201" y="173"/>
                    <a:pt x="185" y="162"/>
                    <a:pt x="189" y="151"/>
                  </a:cubicBezTo>
                  <a:cubicBezTo>
                    <a:pt x="192" y="140"/>
                    <a:pt x="194" y="132"/>
                    <a:pt x="194" y="132"/>
                  </a:cubicBezTo>
                  <a:cubicBezTo>
                    <a:pt x="194" y="132"/>
                    <a:pt x="214" y="133"/>
                    <a:pt x="212" y="137"/>
                  </a:cubicBezTo>
                  <a:cubicBezTo>
                    <a:pt x="211" y="141"/>
                    <a:pt x="213" y="154"/>
                    <a:pt x="213" y="154"/>
                  </a:cubicBezTo>
                  <a:cubicBezTo>
                    <a:pt x="213" y="154"/>
                    <a:pt x="217" y="160"/>
                    <a:pt x="225" y="158"/>
                  </a:cubicBezTo>
                  <a:cubicBezTo>
                    <a:pt x="234" y="156"/>
                    <a:pt x="237" y="148"/>
                    <a:pt x="237" y="148"/>
                  </a:cubicBezTo>
                  <a:cubicBezTo>
                    <a:pt x="237" y="148"/>
                    <a:pt x="246" y="141"/>
                    <a:pt x="244" y="136"/>
                  </a:cubicBezTo>
                  <a:cubicBezTo>
                    <a:pt x="243" y="131"/>
                    <a:pt x="247" y="125"/>
                    <a:pt x="247" y="125"/>
                  </a:cubicBezTo>
                  <a:cubicBezTo>
                    <a:pt x="247" y="125"/>
                    <a:pt x="228" y="119"/>
                    <a:pt x="218" y="117"/>
                  </a:cubicBezTo>
                  <a:cubicBezTo>
                    <a:pt x="207" y="115"/>
                    <a:pt x="199" y="119"/>
                    <a:pt x="194" y="111"/>
                  </a:cubicBezTo>
                  <a:cubicBezTo>
                    <a:pt x="189" y="104"/>
                    <a:pt x="189" y="105"/>
                    <a:pt x="190" y="98"/>
                  </a:cubicBezTo>
                  <a:cubicBezTo>
                    <a:pt x="191" y="90"/>
                    <a:pt x="189" y="89"/>
                    <a:pt x="195" y="88"/>
                  </a:cubicBezTo>
                  <a:cubicBezTo>
                    <a:pt x="202" y="86"/>
                    <a:pt x="207" y="90"/>
                    <a:pt x="204" y="82"/>
                  </a:cubicBezTo>
                  <a:cubicBezTo>
                    <a:pt x="201" y="73"/>
                    <a:pt x="186" y="61"/>
                    <a:pt x="183" y="59"/>
                  </a:cubicBezTo>
                  <a:cubicBezTo>
                    <a:pt x="180" y="57"/>
                    <a:pt x="179" y="60"/>
                    <a:pt x="174" y="60"/>
                  </a:cubicBezTo>
                  <a:cubicBezTo>
                    <a:pt x="170" y="60"/>
                    <a:pt x="181" y="45"/>
                    <a:pt x="171" y="45"/>
                  </a:cubicBezTo>
                  <a:cubicBezTo>
                    <a:pt x="161" y="45"/>
                    <a:pt x="156" y="48"/>
                    <a:pt x="153" y="49"/>
                  </a:cubicBezTo>
                  <a:cubicBezTo>
                    <a:pt x="150" y="49"/>
                    <a:pt x="151" y="43"/>
                    <a:pt x="145" y="36"/>
                  </a:cubicBezTo>
                  <a:cubicBezTo>
                    <a:pt x="138" y="28"/>
                    <a:pt x="138" y="34"/>
                    <a:pt x="138" y="28"/>
                  </a:cubicBezTo>
                  <a:cubicBezTo>
                    <a:pt x="137" y="23"/>
                    <a:pt x="153" y="22"/>
                    <a:pt x="140" y="17"/>
                  </a:cubicBezTo>
                  <a:cubicBezTo>
                    <a:pt x="127" y="13"/>
                    <a:pt x="137" y="15"/>
                    <a:pt x="123" y="9"/>
                  </a:cubicBezTo>
                  <a:cubicBezTo>
                    <a:pt x="110" y="3"/>
                    <a:pt x="113" y="3"/>
                    <a:pt x="110" y="3"/>
                  </a:cubicBezTo>
                  <a:cubicBezTo>
                    <a:pt x="106" y="2"/>
                    <a:pt x="103" y="0"/>
                    <a:pt x="97" y="4"/>
                  </a:cubicBezTo>
                  <a:cubicBezTo>
                    <a:pt x="90" y="8"/>
                    <a:pt x="88" y="1"/>
                    <a:pt x="88" y="14"/>
                  </a:cubicBezTo>
                  <a:cubicBezTo>
                    <a:pt x="87" y="27"/>
                    <a:pt x="94" y="36"/>
                    <a:pt x="87" y="35"/>
                  </a:cubicBezTo>
                  <a:cubicBezTo>
                    <a:pt x="81" y="34"/>
                    <a:pt x="73" y="24"/>
                    <a:pt x="7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4" y="7"/>
                    <a:pt x="64" y="7"/>
                    <a:pt x="64" y="7"/>
                  </a:cubicBezTo>
                  <a:lnTo>
                    <a:pt x="5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25"/>
            <p:cNvSpPr>
              <a:spLocks/>
            </p:cNvSpPr>
            <p:nvPr/>
          </p:nvSpPr>
          <p:spPr bwMode="auto">
            <a:xfrm>
              <a:off x="2046287" y="1689101"/>
              <a:ext cx="176213" cy="141288"/>
            </a:xfrm>
            <a:custGeom>
              <a:avLst/>
              <a:gdLst>
                <a:gd name="T0" fmla="*/ 17 w 66"/>
                <a:gd name="T1" fmla="*/ 53 h 53"/>
                <a:gd name="T2" fmla="*/ 39 w 66"/>
                <a:gd name="T3" fmla="*/ 37 h 53"/>
                <a:gd name="T4" fmla="*/ 50 w 66"/>
                <a:gd name="T5" fmla="*/ 45 h 53"/>
                <a:gd name="T6" fmla="*/ 62 w 66"/>
                <a:gd name="T7" fmla="*/ 37 h 53"/>
                <a:gd name="T8" fmla="*/ 54 w 66"/>
                <a:gd name="T9" fmla="*/ 25 h 53"/>
                <a:gd name="T10" fmla="*/ 42 w 66"/>
                <a:gd name="T11" fmla="*/ 10 h 53"/>
                <a:gd name="T12" fmla="*/ 28 w 66"/>
                <a:gd name="T13" fmla="*/ 2 h 53"/>
                <a:gd name="T14" fmla="*/ 18 w 66"/>
                <a:gd name="T15" fmla="*/ 12 h 53"/>
                <a:gd name="T16" fmla="*/ 12 w 66"/>
                <a:gd name="T17" fmla="*/ 29 h 53"/>
                <a:gd name="T18" fmla="*/ 0 w 66"/>
                <a:gd name="T19" fmla="*/ 41 h 53"/>
                <a:gd name="T20" fmla="*/ 17 w 66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17" y="53"/>
                  </a:moveTo>
                  <a:cubicBezTo>
                    <a:pt x="24" y="45"/>
                    <a:pt x="34" y="40"/>
                    <a:pt x="39" y="37"/>
                  </a:cubicBezTo>
                  <a:cubicBezTo>
                    <a:pt x="44" y="35"/>
                    <a:pt x="37" y="48"/>
                    <a:pt x="50" y="45"/>
                  </a:cubicBezTo>
                  <a:cubicBezTo>
                    <a:pt x="63" y="42"/>
                    <a:pt x="66" y="41"/>
                    <a:pt x="62" y="37"/>
                  </a:cubicBezTo>
                  <a:cubicBezTo>
                    <a:pt x="58" y="33"/>
                    <a:pt x="61" y="38"/>
                    <a:pt x="54" y="25"/>
                  </a:cubicBezTo>
                  <a:cubicBezTo>
                    <a:pt x="46" y="13"/>
                    <a:pt x="52" y="14"/>
                    <a:pt x="42" y="10"/>
                  </a:cubicBezTo>
                  <a:cubicBezTo>
                    <a:pt x="32" y="6"/>
                    <a:pt x="31" y="4"/>
                    <a:pt x="28" y="2"/>
                  </a:cubicBezTo>
                  <a:cubicBezTo>
                    <a:pt x="25" y="0"/>
                    <a:pt x="18" y="10"/>
                    <a:pt x="18" y="12"/>
                  </a:cubicBezTo>
                  <a:cubicBezTo>
                    <a:pt x="18" y="14"/>
                    <a:pt x="21" y="27"/>
                    <a:pt x="12" y="29"/>
                  </a:cubicBezTo>
                  <a:cubicBezTo>
                    <a:pt x="2" y="32"/>
                    <a:pt x="0" y="41"/>
                    <a:pt x="0" y="41"/>
                  </a:cubicBezTo>
                  <a:lnTo>
                    <a:pt x="1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26"/>
            <p:cNvSpPr>
              <a:spLocks/>
            </p:cNvSpPr>
            <p:nvPr/>
          </p:nvSpPr>
          <p:spPr bwMode="auto">
            <a:xfrm>
              <a:off x="2092325" y="1841501"/>
              <a:ext cx="76200" cy="39688"/>
            </a:xfrm>
            <a:custGeom>
              <a:avLst/>
              <a:gdLst>
                <a:gd name="T0" fmla="*/ 25 w 29"/>
                <a:gd name="T1" fmla="*/ 0 h 15"/>
                <a:gd name="T2" fmla="*/ 8 w 29"/>
                <a:gd name="T3" fmla="*/ 14 h 15"/>
                <a:gd name="T4" fmla="*/ 23 w 29"/>
                <a:gd name="T5" fmla="*/ 12 h 15"/>
                <a:gd name="T6" fmla="*/ 29 w 29"/>
                <a:gd name="T7" fmla="*/ 2 h 15"/>
                <a:gd name="T8" fmla="*/ 25 w 29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5">
                  <a:moveTo>
                    <a:pt x="25" y="0"/>
                  </a:moveTo>
                  <a:cubicBezTo>
                    <a:pt x="18" y="7"/>
                    <a:pt x="0" y="14"/>
                    <a:pt x="8" y="14"/>
                  </a:cubicBezTo>
                  <a:cubicBezTo>
                    <a:pt x="15" y="15"/>
                    <a:pt x="23" y="12"/>
                    <a:pt x="23" y="12"/>
                  </a:cubicBezTo>
                  <a:cubicBezTo>
                    <a:pt x="29" y="2"/>
                    <a:pt x="29" y="2"/>
                    <a:pt x="29" y="2"/>
                  </a:cubicBez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27"/>
            <p:cNvSpPr>
              <a:spLocks/>
            </p:cNvSpPr>
            <p:nvPr/>
          </p:nvSpPr>
          <p:spPr bwMode="auto">
            <a:xfrm>
              <a:off x="2171700" y="1884363"/>
              <a:ext cx="61913" cy="52388"/>
            </a:xfrm>
            <a:custGeom>
              <a:avLst/>
              <a:gdLst>
                <a:gd name="T0" fmla="*/ 13 w 23"/>
                <a:gd name="T1" fmla="*/ 0 h 20"/>
                <a:gd name="T2" fmla="*/ 9 w 23"/>
                <a:gd name="T3" fmla="*/ 14 h 20"/>
                <a:gd name="T4" fmla="*/ 21 w 23"/>
                <a:gd name="T5" fmla="*/ 15 h 20"/>
                <a:gd name="T6" fmla="*/ 20 w 23"/>
                <a:gd name="T7" fmla="*/ 6 h 20"/>
                <a:gd name="T8" fmla="*/ 13 w 2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0">
                  <a:moveTo>
                    <a:pt x="13" y="0"/>
                  </a:moveTo>
                  <a:cubicBezTo>
                    <a:pt x="12" y="7"/>
                    <a:pt x="0" y="13"/>
                    <a:pt x="9" y="14"/>
                  </a:cubicBezTo>
                  <a:cubicBezTo>
                    <a:pt x="18" y="16"/>
                    <a:pt x="19" y="20"/>
                    <a:pt x="21" y="15"/>
                  </a:cubicBezTo>
                  <a:cubicBezTo>
                    <a:pt x="23" y="10"/>
                    <a:pt x="19" y="8"/>
                    <a:pt x="20" y="6"/>
                  </a:cubicBezTo>
                  <a:cubicBezTo>
                    <a:pt x="20" y="3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28"/>
            <p:cNvSpPr>
              <a:spLocks/>
            </p:cNvSpPr>
            <p:nvPr/>
          </p:nvSpPr>
          <p:spPr bwMode="auto">
            <a:xfrm>
              <a:off x="2468562" y="1974851"/>
              <a:ext cx="26988" cy="34925"/>
            </a:xfrm>
            <a:custGeom>
              <a:avLst/>
              <a:gdLst>
                <a:gd name="T0" fmla="*/ 3 w 10"/>
                <a:gd name="T1" fmla="*/ 0 h 13"/>
                <a:gd name="T2" fmla="*/ 9 w 10"/>
                <a:gd name="T3" fmla="*/ 7 h 13"/>
                <a:gd name="T4" fmla="*/ 3 w 10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0" y="9"/>
                    <a:pt x="10" y="13"/>
                    <a:pt x="9" y="7"/>
                  </a:cubicBezTo>
                  <a:cubicBezTo>
                    <a:pt x="8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29"/>
            <p:cNvSpPr>
              <a:spLocks/>
            </p:cNvSpPr>
            <p:nvPr/>
          </p:nvSpPr>
          <p:spPr bwMode="auto">
            <a:xfrm>
              <a:off x="2547937" y="1916113"/>
              <a:ext cx="30163" cy="20638"/>
            </a:xfrm>
            <a:custGeom>
              <a:avLst/>
              <a:gdLst>
                <a:gd name="T0" fmla="*/ 0 w 11"/>
                <a:gd name="T1" fmla="*/ 0 h 8"/>
                <a:gd name="T2" fmla="*/ 10 w 11"/>
                <a:gd name="T3" fmla="*/ 1 h 8"/>
                <a:gd name="T4" fmla="*/ 8 w 11"/>
                <a:gd name="T5" fmla="*/ 8 h 8"/>
                <a:gd name="T6" fmla="*/ 0 w 11"/>
                <a:gd name="T7" fmla="*/ 6 h 8"/>
                <a:gd name="T8" fmla="*/ 0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8"/>
                    <a:pt x="8" y="8"/>
                  </a:cubicBezTo>
                  <a:cubicBezTo>
                    <a:pt x="5" y="7"/>
                    <a:pt x="0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30"/>
            <p:cNvSpPr>
              <a:spLocks/>
            </p:cNvSpPr>
            <p:nvPr/>
          </p:nvSpPr>
          <p:spPr bwMode="auto">
            <a:xfrm>
              <a:off x="2136775" y="2170113"/>
              <a:ext cx="42863" cy="39688"/>
            </a:xfrm>
            <a:custGeom>
              <a:avLst/>
              <a:gdLst>
                <a:gd name="T0" fmla="*/ 14 w 16"/>
                <a:gd name="T1" fmla="*/ 0 h 15"/>
                <a:gd name="T2" fmla="*/ 0 w 16"/>
                <a:gd name="T3" fmla="*/ 11 h 15"/>
                <a:gd name="T4" fmla="*/ 11 w 16"/>
                <a:gd name="T5" fmla="*/ 11 h 15"/>
                <a:gd name="T6" fmla="*/ 14 w 16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5">
                  <a:moveTo>
                    <a:pt x="14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8" y="15"/>
                    <a:pt x="11" y="11"/>
                  </a:cubicBezTo>
                  <a:cubicBezTo>
                    <a:pt x="14" y="6"/>
                    <a:pt x="16" y="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1"/>
            <p:cNvSpPr>
              <a:spLocks/>
            </p:cNvSpPr>
            <p:nvPr/>
          </p:nvSpPr>
          <p:spPr bwMode="auto">
            <a:xfrm>
              <a:off x="765175" y="2152651"/>
              <a:ext cx="58738" cy="104775"/>
            </a:xfrm>
            <a:custGeom>
              <a:avLst/>
              <a:gdLst>
                <a:gd name="T0" fmla="*/ 6 w 22"/>
                <a:gd name="T1" fmla="*/ 0 h 39"/>
                <a:gd name="T2" fmla="*/ 5 w 22"/>
                <a:gd name="T3" fmla="*/ 10 h 39"/>
                <a:gd name="T4" fmla="*/ 7 w 22"/>
                <a:gd name="T5" fmla="*/ 27 h 39"/>
                <a:gd name="T6" fmla="*/ 19 w 22"/>
                <a:gd name="T7" fmla="*/ 37 h 39"/>
                <a:gd name="T8" fmla="*/ 18 w 22"/>
                <a:gd name="T9" fmla="*/ 27 h 39"/>
                <a:gd name="T10" fmla="*/ 12 w 22"/>
                <a:gd name="T11" fmla="*/ 15 h 39"/>
                <a:gd name="T12" fmla="*/ 10 w 22"/>
                <a:gd name="T13" fmla="*/ 5 h 39"/>
                <a:gd name="T14" fmla="*/ 6 w 22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9">
                  <a:moveTo>
                    <a:pt x="6" y="0"/>
                  </a:moveTo>
                  <a:cubicBezTo>
                    <a:pt x="0" y="4"/>
                    <a:pt x="5" y="10"/>
                    <a:pt x="5" y="10"/>
                  </a:cubicBezTo>
                  <a:cubicBezTo>
                    <a:pt x="5" y="10"/>
                    <a:pt x="9" y="21"/>
                    <a:pt x="7" y="27"/>
                  </a:cubicBezTo>
                  <a:cubicBezTo>
                    <a:pt x="6" y="34"/>
                    <a:pt x="15" y="39"/>
                    <a:pt x="19" y="37"/>
                  </a:cubicBezTo>
                  <a:cubicBezTo>
                    <a:pt x="22" y="35"/>
                    <a:pt x="20" y="29"/>
                    <a:pt x="18" y="27"/>
                  </a:cubicBezTo>
                  <a:cubicBezTo>
                    <a:pt x="15" y="25"/>
                    <a:pt x="14" y="21"/>
                    <a:pt x="12" y="15"/>
                  </a:cubicBezTo>
                  <a:cubicBezTo>
                    <a:pt x="10" y="8"/>
                    <a:pt x="11" y="8"/>
                    <a:pt x="10" y="5"/>
                  </a:cubicBezTo>
                  <a:cubicBezTo>
                    <a:pt x="9" y="2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32"/>
            <p:cNvSpPr>
              <a:spLocks/>
            </p:cNvSpPr>
            <p:nvPr/>
          </p:nvSpPr>
          <p:spPr bwMode="auto">
            <a:xfrm>
              <a:off x="769937" y="2281238"/>
              <a:ext cx="47625" cy="46038"/>
            </a:xfrm>
            <a:custGeom>
              <a:avLst/>
              <a:gdLst>
                <a:gd name="T0" fmla="*/ 11 w 18"/>
                <a:gd name="T1" fmla="*/ 0 h 17"/>
                <a:gd name="T2" fmla="*/ 3 w 18"/>
                <a:gd name="T3" fmla="*/ 6 h 17"/>
                <a:gd name="T4" fmla="*/ 11 w 18"/>
                <a:gd name="T5" fmla="*/ 14 h 17"/>
                <a:gd name="T6" fmla="*/ 8 w 18"/>
                <a:gd name="T7" fmla="*/ 15 h 17"/>
                <a:gd name="T8" fmla="*/ 18 w 18"/>
                <a:gd name="T9" fmla="*/ 7 h 17"/>
                <a:gd name="T10" fmla="*/ 11 w 18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7">
                  <a:moveTo>
                    <a:pt x="11" y="0"/>
                  </a:moveTo>
                  <a:cubicBezTo>
                    <a:pt x="6" y="0"/>
                    <a:pt x="0" y="2"/>
                    <a:pt x="3" y="6"/>
                  </a:cubicBezTo>
                  <a:cubicBezTo>
                    <a:pt x="7" y="10"/>
                    <a:pt x="13" y="12"/>
                    <a:pt x="11" y="14"/>
                  </a:cubicBezTo>
                  <a:cubicBezTo>
                    <a:pt x="8" y="15"/>
                    <a:pt x="3" y="17"/>
                    <a:pt x="8" y="15"/>
                  </a:cubicBezTo>
                  <a:cubicBezTo>
                    <a:pt x="14" y="14"/>
                    <a:pt x="18" y="7"/>
                    <a:pt x="18" y="7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33"/>
            <p:cNvSpPr>
              <a:spLocks/>
            </p:cNvSpPr>
            <p:nvPr/>
          </p:nvSpPr>
          <p:spPr bwMode="auto">
            <a:xfrm>
              <a:off x="790575" y="2332038"/>
              <a:ext cx="23813" cy="15875"/>
            </a:xfrm>
            <a:custGeom>
              <a:avLst/>
              <a:gdLst>
                <a:gd name="T0" fmla="*/ 0 w 9"/>
                <a:gd name="T1" fmla="*/ 1 h 6"/>
                <a:gd name="T2" fmla="*/ 7 w 9"/>
                <a:gd name="T3" fmla="*/ 0 h 6"/>
                <a:gd name="T4" fmla="*/ 0 w 9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1"/>
                  </a:moveTo>
                  <a:cubicBezTo>
                    <a:pt x="9" y="6"/>
                    <a:pt x="7" y="0"/>
                    <a:pt x="7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3" name="Freeform 134"/>
            <p:cNvSpPr>
              <a:spLocks/>
            </p:cNvSpPr>
            <p:nvPr/>
          </p:nvSpPr>
          <p:spPr bwMode="auto">
            <a:xfrm>
              <a:off x="798512" y="2338388"/>
              <a:ext cx="25400" cy="20638"/>
            </a:xfrm>
            <a:custGeom>
              <a:avLst/>
              <a:gdLst>
                <a:gd name="T0" fmla="*/ 4 w 9"/>
                <a:gd name="T1" fmla="*/ 8 h 8"/>
                <a:gd name="T2" fmla="*/ 9 w 9"/>
                <a:gd name="T3" fmla="*/ 6 h 8"/>
                <a:gd name="T4" fmla="*/ 2 w 9"/>
                <a:gd name="T5" fmla="*/ 4 h 8"/>
                <a:gd name="T6" fmla="*/ 4 w 9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8">
                  <a:moveTo>
                    <a:pt x="4" y="8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4" y="0"/>
                    <a:pt x="2" y="4"/>
                  </a:cubicBezTo>
                  <a:cubicBezTo>
                    <a:pt x="0" y="7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4" name="Freeform 135"/>
            <p:cNvSpPr>
              <a:spLocks/>
            </p:cNvSpPr>
            <p:nvPr/>
          </p:nvSpPr>
          <p:spPr bwMode="auto">
            <a:xfrm>
              <a:off x="-177801" y="2295526"/>
              <a:ext cx="103188" cy="39688"/>
            </a:xfrm>
            <a:custGeom>
              <a:avLst/>
              <a:gdLst>
                <a:gd name="T0" fmla="*/ 39 w 39"/>
                <a:gd name="T1" fmla="*/ 0 h 15"/>
                <a:gd name="T2" fmla="*/ 31 w 39"/>
                <a:gd name="T3" fmla="*/ 8 h 15"/>
                <a:gd name="T4" fmla="*/ 15 w 39"/>
                <a:gd name="T5" fmla="*/ 8 h 15"/>
                <a:gd name="T6" fmla="*/ 6 w 39"/>
                <a:gd name="T7" fmla="*/ 14 h 15"/>
                <a:gd name="T8" fmla="*/ 3 w 39"/>
                <a:gd name="T9" fmla="*/ 6 h 15"/>
                <a:gd name="T10" fmla="*/ 17 w 39"/>
                <a:gd name="T11" fmla="*/ 4 h 15"/>
                <a:gd name="T12" fmla="*/ 30 w 39"/>
                <a:gd name="T13" fmla="*/ 3 h 15"/>
                <a:gd name="T14" fmla="*/ 39 w 39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15">
                  <a:moveTo>
                    <a:pt x="39" y="0"/>
                  </a:moveTo>
                  <a:cubicBezTo>
                    <a:pt x="39" y="0"/>
                    <a:pt x="35" y="9"/>
                    <a:pt x="31" y="8"/>
                  </a:cubicBezTo>
                  <a:cubicBezTo>
                    <a:pt x="27" y="7"/>
                    <a:pt x="21" y="5"/>
                    <a:pt x="15" y="8"/>
                  </a:cubicBezTo>
                  <a:cubicBezTo>
                    <a:pt x="8" y="11"/>
                    <a:pt x="9" y="12"/>
                    <a:pt x="6" y="14"/>
                  </a:cubicBezTo>
                  <a:cubicBezTo>
                    <a:pt x="2" y="15"/>
                    <a:pt x="0" y="7"/>
                    <a:pt x="3" y="6"/>
                  </a:cubicBezTo>
                  <a:cubicBezTo>
                    <a:pt x="6" y="5"/>
                    <a:pt x="8" y="7"/>
                    <a:pt x="17" y="4"/>
                  </a:cubicBezTo>
                  <a:cubicBezTo>
                    <a:pt x="26" y="1"/>
                    <a:pt x="30" y="3"/>
                    <a:pt x="30" y="3"/>
                  </a:cubicBezTo>
                  <a:lnTo>
                    <a:pt x="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5" name="Freeform 136"/>
            <p:cNvSpPr>
              <a:spLocks/>
            </p:cNvSpPr>
            <p:nvPr/>
          </p:nvSpPr>
          <p:spPr bwMode="auto">
            <a:xfrm>
              <a:off x="-23813" y="1982788"/>
              <a:ext cx="85725" cy="44450"/>
            </a:xfrm>
            <a:custGeom>
              <a:avLst/>
              <a:gdLst>
                <a:gd name="T0" fmla="*/ 21 w 32"/>
                <a:gd name="T1" fmla="*/ 15 h 17"/>
                <a:gd name="T2" fmla="*/ 29 w 32"/>
                <a:gd name="T3" fmla="*/ 4 h 17"/>
                <a:gd name="T4" fmla="*/ 15 w 32"/>
                <a:gd name="T5" fmla="*/ 2 h 17"/>
                <a:gd name="T6" fmla="*/ 13 w 32"/>
                <a:gd name="T7" fmla="*/ 14 h 17"/>
                <a:gd name="T8" fmla="*/ 8 w 32"/>
                <a:gd name="T9" fmla="*/ 15 h 17"/>
                <a:gd name="T10" fmla="*/ 21 w 32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7">
                  <a:moveTo>
                    <a:pt x="21" y="15"/>
                  </a:moveTo>
                  <a:cubicBezTo>
                    <a:pt x="23" y="14"/>
                    <a:pt x="32" y="6"/>
                    <a:pt x="29" y="4"/>
                  </a:cubicBezTo>
                  <a:cubicBezTo>
                    <a:pt x="26" y="2"/>
                    <a:pt x="16" y="0"/>
                    <a:pt x="15" y="2"/>
                  </a:cubicBezTo>
                  <a:cubicBezTo>
                    <a:pt x="14" y="4"/>
                    <a:pt x="18" y="14"/>
                    <a:pt x="13" y="14"/>
                  </a:cubicBezTo>
                  <a:cubicBezTo>
                    <a:pt x="8" y="15"/>
                    <a:pt x="0" y="13"/>
                    <a:pt x="8" y="15"/>
                  </a:cubicBezTo>
                  <a:cubicBezTo>
                    <a:pt x="17" y="17"/>
                    <a:pt x="21" y="15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6" name="Freeform 137"/>
            <p:cNvSpPr>
              <a:spLocks/>
            </p:cNvSpPr>
            <p:nvPr/>
          </p:nvSpPr>
          <p:spPr bwMode="auto">
            <a:xfrm>
              <a:off x="-71438" y="1581151"/>
              <a:ext cx="160338" cy="182563"/>
            </a:xfrm>
            <a:custGeom>
              <a:avLst/>
              <a:gdLst>
                <a:gd name="T0" fmla="*/ 7 w 60"/>
                <a:gd name="T1" fmla="*/ 57 h 68"/>
                <a:gd name="T2" fmla="*/ 11 w 60"/>
                <a:gd name="T3" fmla="*/ 68 h 68"/>
                <a:gd name="T4" fmla="*/ 20 w 60"/>
                <a:gd name="T5" fmla="*/ 58 h 68"/>
                <a:gd name="T6" fmla="*/ 25 w 60"/>
                <a:gd name="T7" fmla="*/ 48 h 68"/>
                <a:gd name="T8" fmla="*/ 52 w 60"/>
                <a:gd name="T9" fmla="*/ 38 h 68"/>
                <a:gd name="T10" fmla="*/ 57 w 60"/>
                <a:gd name="T11" fmla="*/ 31 h 68"/>
                <a:gd name="T12" fmla="*/ 58 w 60"/>
                <a:gd name="T13" fmla="*/ 19 h 68"/>
                <a:gd name="T14" fmla="*/ 50 w 60"/>
                <a:gd name="T15" fmla="*/ 16 h 68"/>
                <a:gd name="T16" fmla="*/ 37 w 60"/>
                <a:gd name="T17" fmla="*/ 7 h 68"/>
                <a:gd name="T18" fmla="*/ 19 w 60"/>
                <a:gd name="T19" fmla="*/ 14 h 68"/>
                <a:gd name="T20" fmla="*/ 24 w 60"/>
                <a:gd name="T21" fmla="*/ 0 h 68"/>
                <a:gd name="T22" fmla="*/ 21 w 60"/>
                <a:gd name="T23" fmla="*/ 1 h 68"/>
                <a:gd name="T24" fmla="*/ 0 w 60"/>
                <a:gd name="T25" fmla="*/ 57 h 68"/>
                <a:gd name="T26" fmla="*/ 7 w 60"/>
                <a:gd name="T27" fmla="*/ 5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68">
                  <a:moveTo>
                    <a:pt x="7" y="57"/>
                  </a:moveTo>
                  <a:cubicBezTo>
                    <a:pt x="7" y="57"/>
                    <a:pt x="8" y="68"/>
                    <a:pt x="11" y="68"/>
                  </a:cubicBezTo>
                  <a:cubicBezTo>
                    <a:pt x="14" y="68"/>
                    <a:pt x="20" y="58"/>
                    <a:pt x="20" y="58"/>
                  </a:cubicBezTo>
                  <a:cubicBezTo>
                    <a:pt x="20" y="58"/>
                    <a:pt x="17" y="54"/>
                    <a:pt x="25" y="48"/>
                  </a:cubicBezTo>
                  <a:cubicBezTo>
                    <a:pt x="33" y="43"/>
                    <a:pt x="52" y="38"/>
                    <a:pt x="52" y="38"/>
                  </a:cubicBezTo>
                  <a:cubicBezTo>
                    <a:pt x="52" y="38"/>
                    <a:pt x="55" y="35"/>
                    <a:pt x="57" y="31"/>
                  </a:cubicBezTo>
                  <a:cubicBezTo>
                    <a:pt x="58" y="27"/>
                    <a:pt x="60" y="20"/>
                    <a:pt x="58" y="19"/>
                  </a:cubicBezTo>
                  <a:cubicBezTo>
                    <a:pt x="56" y="19"/>
                    <a:pt x="50" y="16"/>
                    <a:pt x="50" y="16"/>
                  </a:cubicBezTo>
                  <a:cubicBezTo>
                    <a:pt x="50" y="16"/>
                    <a:pt x="48" y="6"/>
                    <a:pt x="37" y="7"/>
                  </a:cubicBezTo>
                  <a:cubicBezTo>
                    <a:pt x="25" y="9"/>
                    <a:pt x="19" y="14"/>
                    <a:pt x="19" y="1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7" name="Freeform 138"/>
            <p:cNvSpPr>
              <a:spLocks/>
            </p:cNvSpPr>
            <p:nvPr/>
          </p:nvSpPr>
          <p:spPr bwMode="auto">
            <a:xfrm>
              <a:off x="3533775" y="1589088"/>
              <a:ext cx="390525" cy="276225"/>
            </a:xfrm>
            <a:custGeom>
              <a:avLst/>
              <a:gdLst>
                <a:gd name="T0" fmla="*/ 39 w 146"/>
                <a:gd name="T1" fmla="*/ 87 h 103"/>
                <a:gd name="T2" fmla="*/ 21 w 146"/>
                <a:gd name="T3" fmla="*/ 84 h 103"/>
                <a:gd name="T4" fmla="*/ 31 w 146"/>
                <a:gd name="T5" fmla="*/ 76 h 103"/>
                <a:gd name="T6" fmla="*/ 29 w 146"/>
                <a:gd name="T7" fmla="*/ 71 h 103"/>
                <a:gd name="T8" fmla="*/ 22 w 146"/>
                <a:gd name="T9" fmla="*/ 62 h 103"/>
                <a:gd name="T10" fmla="*/ 13 w 146"/>
                <a:gd name="T11" fmla="*/ 62 h 103"/>
                <a:gd name="T12" fmla="*/ 9 w 146"/>
                <a:gd name="T13" fmla="*/ 53 h 103"/>
                <a:gd name="T14" fmla="*/ 23 w 146"/>
                <a:gd name="T15" fmla="*/ 50 h 103"/>
                <a:gd name="T16" fmla="*/ 32 w 146"/>
                <a:gd name="T17" fmla="*/ 44 h 103"/>
                <a:gd name="T18" fmla="*/ 25 w 146"/>
                <a:gd name="T19" fmla="*/ 38 h 103"/>
                <a:gd name="T20" fmla="*/ 2 w 146"/>
                <a:gd name="T21" fmla="*/ 34 h 103"/>
                <a:gd name="T22" fmla="*/ 9 w 146"/>
                <a:gd name="T23" fmla="*/ 27 h 103"/>
                <a:gd name="T24" fmla="*/ 15 w 146"/>
                <a:gd name="T25" fmla="*/ 15 h 103"/>
                <a:gd name="T26" fmla="*/ 35 w 146"/>
                <a:gd name="T27" fmla="*/ 5 h 103"/>
                <a:gd name="T28" fmla="*/ 40 w 146"/>
                <a:gd name="T29" fmla="*/ 10 h 103"/>
                <a:gd name="T30" fmla="*/ 46 w 146"/>
                <a:gd name="T31" fmla="*/ 29 h 103"/>
                <a:gd name="T32" fmla="*/ 59 w 146"/>
                <a:gd name="T33" fmla="*/ 29 h 103"/>
                <a:gd name="T34" fmla="*/ 67 w 146"/>
                <a:gd name="T35" fmla="*/ 18 h 103"/>
                <a:gd name="T36" fmla="*/ 95 w 146"/>
                <a:gd name="T37" fmla="*/ 20 h 103"/>
                <a:gd name="T38" fmla="*/ 104 w 146"/>
                <a:gd name="T39" fmla="*/ 13 h 103"/>
                <a:gd name="T40" fmla="*/ 103 w 146"/>
                <a:gd name="T41" fmla="*/ 7 h 103"/>
                <a:gd name="T42" fmla="*/ 123 w 146"/>
                <a:gd name="T43" fmla="*/ 5 h 103"/>
                <a:gd name="T44" fmla="*/ 127 w 146"/>
                <a:gd name="T45" fmla="*/ 6 h 103"/>
                <a:gd name="T46" fmla="*/ 136 w 146"/>
                <a:gd name="T47" fmla="*/ 20 h 103"/>
                <a:gd name="T48" fmla="*/ 131 w 146"/>
                <a:gd name="T49" fmla="*/ 29 h 103"/>
                <a:gd name="T50" fmla="*/ 143 w 146"/>
                <a:gd name="T51" fmla="*/ 36 h 103"/>
                <a:gd name="T52" fmla="*/ 142 w 146"/>
                <a:gd name="T53" fmla="*/ 54 h 103"/>
                <a:gd name="T54" fmla="*/ 130 w 146"/>
                <a:gd name="T55" fmla="*/ 65 h 103"/>
                <a:gd name="T56" fmla="*/ 116 w 146"/>
                <a:gd name="T57" fmla="*/ 77 h 103"/>
                <a:gd name="T58" fmla="*/ 109 w 146"/>
                <a:gd name="T59" fmla="*/ 85 h 103"/>
                <a:gd name="T60" fmla="*/ 92 w 146"/>
                <a:gd name="T61" fmla="*/ 92 h 103"/>
                <a:gd name="T62" fmla="*/ 86 w 146"/>
                <a:gd name="T63" fmla="*/ 95 h 103"/>
                <a:gd name="T64" fmla="*/ 69 w 146"/>
                <a:gd name="T65" fmla="*/ 97 h 103"/>
                <a:gd name="T66" fmla="*/ 43 w 146"/>
                <a:gd name="T67" fmla="*/ 92 h 103"/>
                <a:gd name="T68" fmla="*/ 39 w 146"/>
                <a:gd name="T69" fmla="*/ 8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6" h="103">
                  <a:moveTo>
                    <a:pt x="39" y="87"/>
                  </a:moveTo>
                  <a:cubicBezTo>
                    <a:pt x="24" y="89"/>
                    <a:pt x="23" y="86"/>
                    <a:pt x="21" y="84"/>
                  </a:cubicBezTo>
                  <a:cubicBezTo>
                    <a:pt x="19" y="82"/>
                    <a:pt x="31" y="76"/>
                    <a:pt x="31" y="76"/>
                  </a:cubicBezTo>
                  <a:cubicBezTo>
                    <a:pt x="31" y="76"/>
                    <a:pt x="36" y="79"/>
                    <a:pt x="29" y="71"/>
                  </a:cubicBezTo>
                  <a:cubicBezTo>
                    <a:pt x="22" y="62"/>
                    <a:pt x="26" y="63"/>
                    <a:pt x="22" y="62"/>
                  </a:cubicBezTo>
                  <a:cubicBezTo>
                    <a:pt x="18" y="62"/>
                    <a:pt x="18" y="63"/>
                    <a:pt x="13" y="62"/>
                  </a:cubicBezTo>
                  <a:cubicBezTo>
                    <a:pt x="7" y="60"/>
                    <a:pt x="6" y="54"/>
                    <a:pt x="9" y="53"/>
                  </a:cubicBezTo>
                  <a:cubicBezTo>
                    <a:pt x="11" y="52"/>
                    <a:pt x="23" y="50"/>
                    <a:pt x="23" y="50"/>
                  </a:cubicBezTo>
                  <a:cubicBezTo>
                    <a:pt x="23" y="50"/>
                    <a:pt x="34" y="47"/>
                    <a:pt x="32" y="44"/>
                  </a:cubicBezTo>
                  <a:cubicBezTo>
                    <a:pt x="29" y="40"/>
                    <a:pt x="29" y="38"/>
                    <a:pt x="25" y="38"/>
                  </a:cubicBezTo>
                  <a:cubicBezTo>
                    <a:pt x="21" y="38"/>
                    <a:pt x="0" y="36"/>
                    <a:pt x="2" y="34"/>
                  </a:cubicBezTo>
                  <a:cubicBezTo>
                    <a:pt x="3" y="32"/>
                    <a:pt x="8" y="30"/>
                    <a:pt x="9" y="27"/>
                  </a:cubicBezTo>
                  <a:cubicBezTo>
                    <a:pt x="10" y="24"/>
                    <a:pt x="15" y="18"/>
                    <a:pt x="15" y="15"/>
                  </a:cubicBezTo>
                  <a:cubicBezTo>
                    <a:pt x="16" y="11"/>
                    <a:pt x="35" y="5"/>
                    <a:pt x="35" y="5"/>
                  </a:cubicBezTo>
                  <a:cubicBezTo>
                    <a:pt x="35" y="5"/>
                    <a:pt x="31" y="5"/>
                    <a:pt x="40" y="10"/>
                  </a:cubicBezTo>
                  <a:cubicBezTo>
                    <a:pt x="49" y="15"/>
                    <a:pt x="39" y="27"/>
                    <a:pt x="46" y="29"/>
                  </a:cubicBezTo>
                  <a:cubicBezTo>
                    <a:pt x="54" y="32"/>
                    <a:pt x="61" y="31"/>
                    <a:pt x="59" y="29"/>
                  </a:cubicBezTo>
                  <a:cubicBezTo>
                    <a:pt x="58" y="27"/>
                    <a:pt x="51" y="15"/>
                    <a:pt x="67" y="18"/>
                  </a:cubicBezTo>
                  <a:cubicBezTo>
                    <a:pt x="84" y="20"/>
                    <a:pt x="93" y="19"/>
                    <a:pt x="95" y="20"/>
                  </a:cubicBezTo>
                  <a:cubicBezTo>
                    <a:pt x="97" y="20"/>
                    <a:pt x="104" y="13"/>
                    <a:pt x="104" y="13"/>
                  </a:cubicBezTo>
                  <a:cubicBezTo>
                    <a:pt x="104" y="13"/>
                    <a:pt x="98" y="12"/>
                    <a:pt x="103" y="7"/>
                  </a:cubicBezTo>
                  <a:cubicBezTo>
                    <a:pt x="109" y="3"/>
                    <a:pt x="123" y="5"/>
                    <a:pt x="123" y="5"/>
                  </a:cubicBezTo>
                  <a:cubicBezTo>
                    <a:pt x="123" y="5"/>
                    <a:pt x="125" y="0"/>
                    <a:pt x="127" y="6"/>
                  </a:cubicBezTo>
                  <a:cubicBezTo>
                    <a:pt x="129" y="12"/>
                    <a:pt x="140" y="18"/>
                    <a:pt x="136" y="20"/>
                  </a:cubicBezTo>
                  <a:cubicBezTo>
                    <a:pt x="132" y="23"/>
                    <a:pt x="124" y="23"/>
                    <a:pt x="131" y="29"/>
                  </a:cubicBezTo>
                  <a:cubicBezTo>
                    <a:pt x="139" y="34"/>
                    <a:pt x="146" y="33"/>
                    <a:pt x="143" y="36"/>
                  </a:cubicBezTo>
                  <a:cubicBezTo>
                    <a:pt x="140" y="40"/>
                    <a:pt x="145" y="51"/>
                    <a:pt x="142" y="54"/>
                  </a:cubicBezTo>
                  <a:cubicBezTo>
                    <a:pt x="138" y="58"/>
                    <a:pt x="143" y="62"/>
                    <a:pt x="130" y="65"/>
                  </a:cubicBezTo>
                  <a:cubicBezTo>
                    <a:pt x="118" y="68"/>
                    <a:pt x="120" y="75"/>
                    <a:pt x="116" y="77"/>
                  </a:cubicBezTo>
                  <a:cubicBezTo>
                    <a:pt x="112" y="80"/>
                    <a:pt x="113" y="84"/>
                    <a:pt x="109" y="85"/>
                  </a:cubicBezTo>
                  <a:cubicBezTo>
                    <a:pt x="104" y="86"/>
                    <a:pt x="92" y="92"/>
                    <a:pt x="92" y="92"/>
                  </a:cubicBezTo>
                  <a:cubicBezTo>
                    <a:pt x="92" y="92"/>
                    <a:pt x="96" y="94"/>
                    <a:pt x="86" y="95"/>
                  </a:cubicBezTo>
                  <a:cubicBezTo>
                    <a:pt x="76" y="97"/>
                    <a:pt x="88" y="103"/>
                    <a:pt x="69" y="97"/>
                  </a:cubicBezTo>
                  <a:cubicBezTo>
                    <a:pt x="50" y="92"/>
                    <a:pt x="43" y="92"/>
                    <a:pt x="43" y="92"/>
                  </a:cubicBezTo>
                  <a:lnTo>
                    <a:pt x="39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8" name="Freeform 139"/>
            <p:cNvSpPr>
              <a:spLocks/>
            </p:cNvSpPr>
            <p:nvPr/>
          </p:nvSpPr>
          <p:spPr bwMode="auto">
            <a:xfrm>
              <a:off x="4773612" y="2895601"/>
              <a:ext cx="1917700" cy="1933575"/>
            </a:xfrm>
            <a:custGeom>
              <a:avLst/>
              <a:gdLst>
                <a:gd name="T0" fmla="*/ 384 w 718"/>
                <a:gd name="T1" fmla="*/ 710 h 724"/>
                <a:gd name="T2" fmla="*/ 364 w 718"/>
                <a:gd name="T3" fmla="*/ 658 h 724"/>
                <a:gd name="T4" fmla="*/ 318 w 718"/>
                <a:gd name="T5" fmla="*/ 562 h 724"/>
                <a:gd name="T6" fmla="*/ 331 w 718"/>
                <a:gd name="T7" fmla="*/ 480 h 724"/>
                <a:gd name="T8" fmla="*/ 288 w 718"/>
                <a:gd name="T9" fmla="*/ 389 h 724"/>
                <a:gd name="T10" fmla="*/ 267 w 718"/>
                <a:gd name="T11" fmla="*/ 334 h 724"/>
                <a:gd name="T12" fmla="*/ 233 w 718"/>
                <a:gd name="T13" fmla="*/ 318 h 724"/>
                <a:gd name="T14" fmla="*/ 167 w 718"/>
                <a:gd name="T15" fmla="*/ 328 h 724"/>
                <a:gd name="T16" fmla="*/ 93 w 718"/>
                <a:gd name="T17" fmla="*/ 333 h 724"/>
                <a:gd name="T18" fmla="*/ 43 w 718"/>
                <a:gd name="T19" fmla="*/ 291 h 724"/>
                <a:gd name="T20" fmla="*/ 10 w 718"/>
                <a:gd name="T21" fmla="*/ 241 h 724"/>
                <a:gd name="T22" fmla="*/ 21 w 718"/>
                <a:gd name="T23" fmla="*/ 199 h 724"/>
                <a:gd name="T24" fmla="*/ 19 w 718"/>
                <a:gd name="T25" fmla="*/ 172 h 724"/>
                <a:gd name="T26" fmla="*/ 52 w 718"/>
                <a:gd name="T27" fmla="*/ 114 h 724"/>
                <a:gd name="T28" fmla="*/ 95 w 718"/>
                <a:gd name="T29" fmla="*/ 71 h 724"/>
                <a:gd name="T30" fmla="*/ 132 w 718"/>
                <a:gd name="T31" fmla="*/ 22 h 724"/>
                <a:gd name="T32" fmla="*/ 207 w 718"/>
                <a:gd name="T33" fmla="*/ 10 h 724"/>
                <a:gd name="T34" fmla="*/ 302 w 718"/>
                <a:gd name="T35" fmla="*/ 3 h 724"/>
                <a:gd name="T36" fmla="*/ 304 w 718"/>
                <a:gd name="T37" fmla="*/ 46 h 724"/>
                <a:gd name="T38" fmla="*/ 347 w 718"/>
                <a:gd name="T39" fmla="*/ 57 h 724"/>
                <a:gd name="T40" fmla="*/ 396 w 718"/>
                <a:gd name="T41" fmla="*/ 68 h 724"/>
                <a:gd name="T42" fmla="*/ 443 w 718"/>
                <a:gd name="T43" fmla="*/ 57 h 724"/>
                <a:gd name="T44" fmla="*/ 509 w 718"/>
                <a:gd name="T45" fmla="*/ 63 h 724"/>
                <a:gd name="T46" fmla="*/ 540 w 718"/>
                <a:gd name="T47" fmla="*/ 120 h 724"/>
                <a:gd name="T48" fmla="*/ 577 w 718"/>
                <a:gd name="T49" fmla="*/ 199 h 724"/>
                <a:gd name="T50" fmla="*/ 646 w 718"/>
                <a:gd name="T51" fmla="*/ 260 h 724"/>
                <a:gd name="T52" fmla="*/ 716 w 718"/>
                <a:gd name="T53" fmla="*/ 292 h 724"/>
                <a:gd name="T54" fmla="*/ 659 w 718"/>
                <a:gd name="T55" fmla="*/ 351 h 724"/>
                <a:gd name="T56" fmla="*/ 606 w 718"/>
                <a:gd name="T57" fmla="*/ 413 h 724"/>
                <a:gd name="T58" fmla="*/ 605 w 718"/>
                <a:gd name="T59" fmla="*/ 454 h 724"/>
                <a:gd name="T60" fmla="*/ 625 w 718"/>
                <a:gd name="T61" fmla="*/ 501 h 724"/>
                <a:gd name="T62" fmla="*/ 596 w 718"/>
                <a:gd name="T63" fmla="*/ 539 h 724"/>
                <a:gd name="T64" fmla="*/ 566 w 718"/>
                <a:gd name="T65" fmla="*/ 583 h 724"/>
                <a:gd name="T66" fmla="*/ 568 w 718"/>
                <a:gd name="T67" fmla="*/ 608 h 724"/>
                <a:gd name="T68" fmla="*/ 530 w 718"/>
                <a:gd name="T69" fmla="*/ 639 h 724"/>
                <a:gd name="T70" fmla="*/ 519 w 718"/>
                <a:gd name="T71" fmla="*/ 680 h 724"/>
                <a:gd name="T72" fmla="*/ 470 w 718"/>
                <a:gd name="T73" fmla="*/ 713 h 724"/>
                <a:gd name="T74" fmla="*/ 401 w 718"/>
                <a:gd name="T75" fmla="*/ 724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8" h="724">
                  <a:moveTo>
                    <a:pt x="401" y="724"/>
                  </a:moveTo>
                  <a:cubicBezTo>
                    <a:pt x="396" y="721"/>
                    <a:pt x="388" y="712"/>
                    <a:pt x="384" y="710"/>
                  </a:cubicBezTo>
                  <a:cubicBezTo>
                    <a:pt x="380" y="708"/>
                    <a:pt x="378" y="689"/>
                    <a:pt x="378" y="683"/>
                  </a:cubicBezTo>
                  <a:cubicBezTo>
                    <a:pt x="378" y="677"/>
                    <a:pt x="371" y="664"/>
                    <a:pt x="364" y="658"/>
                  </a:cubicBezTo>
                  <a:cubicBezTo>
                    <a:pt x="358" y="651"/>
                    <a:pt x="351" y="635"/>
                    <a:pt x="346" y="618"/>
                  </a:cubicBezTo>
                  <a:cubicBezTo>
                    <a:pt x="340" y="602"/>
                    <a:pt x="329" y="571"/>
                    <a:pt x="318" y="562"/>
                  </a:cubicBezTo>
                  <a:cubicBezTo>
                    <a:pt x="307" y="554"/>
                    <a:pt x="312" y="536"/>
                    <a:pt x="312" y="520"/>
                  </a:cubicBezTo>
                  <a:cubicBezTo>
                    <a:pt x="312" y="503"/>
                    <a:pt x="339" y="494"/>
                    <a:pt x="331" y="480"/>
                  </a:cubicBezTo>
                  <a:cubicBezTo>
                    <a:pt x="323" y="467"/>
                    <a:pt x="330" y="444"/>
                    <a:pt x="321" y="435"/>
                  </a:cubicBezTo>
                  <a:cubicBezTo>
                    <a:pt x="312" y="426"/>
                    <a:pt x="289" y="399"/>
                    <a:pt x="288" y="389"/>
                  </a:cubicBezTo>
                  <a:cubicBezTo>
                    <a:pt x="286" y="380"/>
                    <a:pt x="274" y="357"/>
                    <a:pt x="280" y="348"/>
                  </a:cubicBezTo>
                  <a:cubicBezTo>
                    <a:pt x="286" y="339"/>
                    <a:pt x="270" y="334"/>
                    <a:pt x="267" y="334"/>
                  </a:cubicBezTo>
                  <a:cubicBezTo>
                    <a:pt x="265" y="334"/>
                    <a:pt x="251" y="332"/>
                    <a:pt x="248" y="332"/>
                  </a:cubicBezTo>
                  <a:cubicBezTo>
                    <a:pt x="246" y="332"/>
                    <a:pt x="245" y="321"/>
                    <a:pt x="233" y="318"/>
                  </a:cubicBezTo>
                  <a:cubicBezTo>
                    <a:pt x="221" y="316"/>
                    <a:pt x="205" y="313"/>
                    <a:pt x="194" y="318"/>
                  </a:cubicBezTo>
                  <a:cubicBezTo>
                    <a:pt x="182" y="322"/>
                    <a:pt x="189" y="328"/>
                    <a:pt x="167" y="328"/>
                  </a:cubicBezTo>
                  <a:cubicBezTo>
                    <a:pt x="146" y="328"/>
                    <a:pt x="126" y="322"/>
                    <a:pt x="115" y="330"/>
                  </a:cubicBezTo>
                  <a:cubicBezTo>
                    <a:pt x="105" y="337"/>
                    <a:pt x="103" y="342"/>
                    <a:pt x="93" y="333"/>
                  </a:cubicBezTo>
                  <a:cubicBezTo>
                    <a:pt x="84" y="324"/>
                    <a:pt x="72" y="319"/>
                    <a:pt x="57" y="309"/>
                  </a:cubicBezTo>
                  <a:cubicBezTo>
                    <a:pt x="43" y="299"/>
                    <a:pt x="46" y="301"/>
                    <a:pt x="43" y="291"/>
                  </a:cubicBezTo>
                  <a:cubicBezTo>
                    <a:pt x="41" y="282"/>
                    <a:pt x="57" y="288"/>
                    <a:pt x="28" y="269"/>
                  </a:cubicBezTo>
                  <a:cubicBezTo>
                    <a:pt x="0" y="250"/>
                    <a:pt x="6" y="248"/>
                    <a:pt x="10" y="241"/>
                  </a:cubicBezTo>
                  <a:cubicBezTo>
                    <a:pt x="14" y="233"/>
                    <a:pt x="11" y="221"/>
                    <a:pt x="19" y="214"/>
                  </a:cubicBezTo>
                  <a:cubicBezTo>
                    <a:pt x="27" y="208"/>
                    <a:pt x="29" y="200"/>
                    <a:pt x="21" y="199"/>
                  </a:cubicBezTo>
                  <a:cubicBezTo>
                    <a:pt x="14" y="197"/>
                    <a:pt x="17" y="183"/>
                    <a:pt x="20" y="181"/>
                  </a:cubicBezTo>
                  <a:cubicBezTo>
                    <a:pt x="22" y="180"/>
                    <a:pt x="27" y="179"/>
                    <a:pt x="19" y="172"/>
                  </a:cubicBezTo>
                  <a:cubicBezTo>
                    <a:pt x="12" y="166"/>
                    <a:pt x="13" y="158"/>
                    <a:pt x="21" y="152"/>
                  </a:cubicBezTo>
                  <a:cubicBezTo>
                    <a:pt x="29" y="146"/>
                    <a:pt x="48" y="121"/>
                    <a:pt x="52" y="114"/>
                  </a:cubicBezTo>
                  <a:cubicBezTo>
                    <a:pt x="55" y="108"/>
                    <a:pt x="68" y="102"/>
                    <a:pt x="75" y="97"/>
                  </a:cubicBezTo>
                  <a:cubicBezTo>
                    <a:pt x="82" y="92"/>
                    <a:pt x="94" y="87"/>
                    <a:pt x="95" y="71"/>
                  </a:cubicBezTo>
                  <a:cubicBezTo>
                    <a:pt x="95" y="56"/>
                    <a:pt x="100" y="51"/>
                    <a:pt x="107" y="44"/>
                  </a:cubicBezTo>
                  <a:cubicBezTo>
                    <a:pt x="115" y="38"/>
                    <a:pt x="133" y="34"/>
                    <a:pt x="132" y="22"/>
                  </a:cubicBezTo>
                  <a:cubicBezTo>
                    <a:pt x="131" y="10"/>
                    <a:pt x="144" y="20"/>
                    <a:pt x="161" y="20"/>
                  </a:cubicBezTo>
                  <a:cubicBezTo>
                    <a:pt x="178" y="20"/>
                    <a:pt x="197" y="17"/>
                    <a:pt x="207" y="10"/>
                  </a:cubicBezTo>
                  <a:cubicBezTo>
                    <a:pt x="217" y="4"/>
                    <a:pt x="256" y="5"/>
                    <a:pt x="265" y="3"/>
                  </a:cubicBezTo>
                  <a:cubicBezTo>
                    <a:pt x="273" y="1"/>
                    <a:pt x="304" y="0"/>
                    <a:pt x="302" y="3"/>
                  </a:cubicBezTo>
                  <a:cubicBezTo>
                    <a:pt x="301" y="6"/>
                    <a:pt x="302" y="6"/>
                    <a:pt x="302" y="18"/>
                  </a:cubicBezTo>
                  <a:cubicBezTo>
                    <a:pt x="302" y="30"/>
                    <a:pt x="297" y="45"/>
                    <a:pt x="304" y="46"/>
                  </a:cubicBezTo>
                  <a:cubicBezTo>
                    <a:pt x="310" y="47"/>
                    <a:pt x="311" y="42"/>
                    <a:pt x="328" y="47"/>
                  </a:cubicBezTo>
                  <a:cubicBezTo>
                    <a:pt x="346" y="52"/>
                    <a:pt x="338" y="52"/>
                    <a:pt x="347" y="57"/>
                  </a:cubicBezTo>
                  <a:cubicBezTo>
                    <a:pt x="355" y="62"/>
                    <a:pt x="368" y="72"/>
                    <a:pt x="374" y="71"/>
                  </a:cubicBezTo>
                  <a:cubicBezTo>
                    <a:pt x="380" y="70"/>
                    <a:pt x="397" y="76"/>
                    <a:pt x="396" y="68"/>
                  </a:cubicBezTo>
                  <a:cubicBezTo>
                    <a:pt x="396" y="60"/>
                    <a:pt x="395" y="51"/>
                    <a:pt x="405" y="50"/>
                  </a:cubicBezTo>
                  <a:cubicBezTo>
                    <a:pt x="415" y="49"/>
                    <a:pt x="425" y="47"/>
                    <a:pt x="443" y="57"/>
                  </a:cubicBezTo>
                  <a:cubicBezTo>
                    <a:pt x="462" y="67"/>
                    <a:pt x="478" y="71"/>
                    <a:pt x="487" y="70"/>
                  </a:cubicBezTo>
                  <a:cubicBezTo>
                    <a:pt x="496" y="69"/>
                    <a:pt x="502" y="65"/>
                    <a:pt x="509" y="63"/>
                  </a:cubicBezTo>
                  <a:cubicBezTo>
                    <a:pt x="517" y="61"/>
                    <a:pt x="507" y="65"/>
                    <a:pt x="524" y="87"/>
                  </a:cubicBezTo>
                  <a:cubicBezTo>
                    <a:pt x="541" y="108"/>
                    <a:pt x="528" y="100"/>
                    <a:pt x="540" y="120"/>
                  </a:cubicBezTo>
                  <a:cubicBezTo>
                    <a:pt x="552" y="140"/>
                    <a:pt x="560" y="150"/>
                    <a:pt x="563" y="163"/>
                  </a:cubicBezTo>
                  <a:cubicBezTo>
                    <a:pt x="566" y="175"/>
                    <a:pt x="563" y="188"/>
                    <a:pt x="577" y="199"/>
                  </a:cubicBezTo>
                  <a:cubicBezTo>
                    <a:pt x="592" y="210"/>
                    <a:pt x="597" y="226"/>
                    <a:pt x="615" y="235"/>
                  </a:cubicBezTo>
                  <a:cubicBezTo>
                    <a:pt x="633" y="244"/>
                    <a:pt x="603" y="255"/>
                    <a:pt x="646" y="260"/>
                  </a:cubicBezTo>
                  <a:cubicBezTo>
                    <a:pt x="689" y="266"/>
                    <a:pt x="718" y="259"/>
                    <a:pt x="718" y="259"/>
                  </a:cubicBezTo>
                  <a:cubicBezTo>
                    <a:pt x="716" y="292"/>
                    <a:pt x="716" y="292"/>
                    <a:pt x="716" y="292"/>
                  </a:cubicBezTo>
                  <a:cubicBezTo>
                    <a:pt x="716" y="292"/>
                    <a:pt x="704" y="312"/>
                    <a:pt x="694" y="322"/>
                  </a:cubicBezTo>
                  <a:cubicBezTo>
                    <a:pt x="684" y="332"/>
                    <a:pt x="673" y="341"/>
                    <a:pt x="659" y="351"/>
                  </a:cubicBezTo>
                  <a:cubicBezTo>
                    <a:pt x="645" y="361"/>
                    <a:pt x="634" y="372"/>
                    <a:pt x="628" y="385"/>
                  </a:cubicBezTo>
                  <a:cubicBezTo>
                    <a:pt x="622" y="398"/>
                    <a:pt x="608" y="406"/>
                    <a:pt x="606" y="413"/>
                  </a:cubicBezTo>
                  <a:cubicBezTo>
                    <a:pt x="604" y="420"/>
                    <a:pt x="596" y="422"/>
                    <a:pt x="596" y="430"/>
                  </a:cubicBezTo>
                  <a:cubicBezTo>
                    <a:pt x="597" y="438"/>
                    <a:pt x="601" y="451"/>
                    <a:pt x="605" y="454"/>
                  </a:cubicBezTo>
                  <a:cubicBezTo>
                    <a:pt x="610" y="457"/>
                    <a:pt x="628" y="474"/>
                    <a:pt x="622" y="474"/>
                  </a:cubicBezTo>
                  <a:cubicBezTo>
                    <a:pt x="617" y="474"/>
                    <a:pt x="625" y="501"/>
                    <a:pt x="625" y="501"/>
                  </a:cubicBezTo>
                  <a:cubicBezTo>
                    <a:pt x="625" y="501"/>
                    <a:pt x="633" y="525"/>
                    <a:pt x="625" y="527"/>
                  </a:cubicBezTo>
                  <a:cubicBezTo>
                    <a:pt x="617" y="529"/>
                    <a:pt x="607" y="537"/>
                    <a:pt x="596" y="539"/>
                  </a:cubicBezTo>
                  <a:cubicBezTo>
                    <a:pt x="585" y="541"/>
                    <a:pt x="565" y="555"/>
                    <a:pt x="565" y="561"/>
                  </a:cubicBezTo>
                  <a:cubicBezTo>
                    <a:pt x="565" y="568"/>
                    <a:pt x="566" y="583"/>
                    <a:pt x="566" y="583"/>
                  </a:cubicBezTo>
                  <a:cubicBezTo>
                    <a:pt x="566" y="583"/>
                    <a:pt x="569" y="580"/>
                    <a:pt x="569" y="587"/>
                  </a:cubicBezTo>
                  <a:cubicBezTo>
                    <a:pt x="569" y="593"/>
                    <a:pt x="571" y="602"/>
                    <a:pt x="568" y="608"/>
                  </a:cubicBezTo>
                  <a:cubicBezTo>
                    <a:pt x="565" y="614"/>
                    <a:pt x="558" y="621"/>
                    <a:pt x="550" y="623"/>
                  </a:cubicBezTo>
                  <a:cubicBezTo>
                    <a:pt x="543" y="625"/>
                    <a:pt x="528" y="635"/>
                    <a:pt x="530" y="639"/>
                  </a:cubicBezTo>
                  <a:cubicBezTo>
                    <a:pt x="533" y="643"/>
                    <a:pt x="551" y="644"/>
                    <a:pt x="541" y="650"/>
                  </a:cubicBezTo>
                  <a:cubicBezTo>
                    <a:pt x="531" y="656"/>
                    <a:pt x="523" y="671"/>
                    <a:pt x="519" y="680"/>
                  </a:cubicBezTo>
                  <a:cubicBezTo>
                    <a:pt x="514" y="689"/>
                    <a:pt x="517" y="686"/>
                    <a:pt x="500" y="698"/>
                  </a:cubicBezTo>
                  <a:cubicBezTo>
                    <a:pt x="483" y="710"/>
                    <a:pt x="497" y="711"/>
                    <a:pt x="470" y="713"/>
                  </a:cubicBezTo>
                  <a:cubicBezTo>
                    <a:pt x="442" y="716"/>
                    <a:pt x="423" y="720"/>
                    <a:pt x="419" y="721"/>
                  </a:cubicBezTo>
                  <a:cubicBezTo>
                    <a:pt x="415" y="723"/>
                    <a:pt x="401" y="724"/>
                    <a:pt x="401" y="7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9" name="Freeform 140"/>
            <p:cNvSpPr>
              <a:spLocks/>
            </p:cNvSpPr>
            <p:nvPr/>
          </p:nvSpPr>
          <p:spPr bwMode="auto">
            <a:xfrm>
              <a:off x="6515100" y="4186238"/>
              <a:ext cx="212725" cy="382588"/>
            </a:xfrm>
            <a:custGeom>
              <a:avLst/>
              <a:gdLst>
                <a:gd name="T0" fmla="*/ 63 w 80"/>
                <a:gd name="T1" fmla="*/ 2 h 143"/>
                <a:gd name="T2" fmla="*/ 62 w 80"/>
                <a:gd name="T3" fmla="*/ 13 h 143"/>
                <a:gd name="T4" fmla="*/ 52 w 80"/>
                <a:gd name="T5" fmla="*/ 22 h 143"/>
                <a:gd name="T6" fmla="*/ 35 w 80"/>
                <a:gd name="T7" fmla="*/ 38 h 143"/>
                <a:gd name="T8" fmla="*/ 13 w 80"/>
                <a:gd name="T9" fmla="*/ 55 h 143"/>
                <a:gd name="T10" fmla="*/ 9 w 80"/>
                <a:gd name="T11" fmla="*/ 75 h 143"/>
                <a:gd name="T12" fmla="*/ 9 w 80"/>
                <a:gd name="T13" fmla="*/ 97 h 143"/>
                <a:gd name="T14" fmla="*/ 12 w 80"/>
                <a:gd name="T15" fmla="*/ 119 h 143"/>
                <a:gd name="T16" fmla="*/ 25 w 80"/>
                <a:gd name="T17" fmla="*/ 143 h 143"/>
                <a:gd name="T18" fmla="*/ 56 w 80"/>
                <a:gd name="T19" fmla="*/ 118 h 143"/>
                <a:gd name="T20" fmla="*/ 64 w 80"/>
                <a:gd name="T21" fmla="*/ 63 h 143"/>
                <a:gd name="T22" fmla="*/ 78 w 80"/>
                <a:gd name="T23" fmla="*/ 35 h 143"/>
                <a:gd name="T24" fmla="*/ 63 w 80"/>
                <a:gd name="T25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" h="143">
                  <a:moveTo>
                    <a:pt x="63" y="2"/>
                  </a:moveTo>
                  <a:cubicBezTo>
                    <a:pt x="64" y="0"/>
                    <a:pt x="64" y="11"/>
                    <a:pt x="62" y="13"/>
                  </a:cubicBezTo>
                  <a:cubicBezTo>
                    <a:pt x="59" y="16"/>
                    <a:pt x="58" y="17"/>
                    <a:pt x="52" y="22"/>
                  </a:cubicBezTo>
                  <a:cubicBezTo>
                    <a:pt x="46" y="27"/>
                    <a:pt x="49" y="34"/>
                    <a:pt x="35" y="38"/>
                  </a:cubicBezTo>
                  <a:cubicBezTo>
                    <a:pt x="21" y="42"/>
                    <a:pt x="17" y="47"/>
                    <a:pt x="13" y="55"/>
                  </a:cubicBezTo>
                  <a:cubicBezTo>
                    <a:pt x="10" y="63"/>
                    <a:pt x="9" y="65"/>
                    <a:pt x="9" y="75"/>
                  </a:cubicBezTo>
                  <a:cubicBezTo>
                    <a:pt x="10" y="84"/>
                    <a:pt x="18" y="85"/>
                    <a:pt x="9" y="97"/>
                  </a:cubicBezTo>
                  <a:cubicBezTo>
                    <a:pt x="0" y="109"/>
                    <a:pt x="11" y="114"/>
                    <a:pt x="12" y="119"/>
                  </a:cubicBezTo>
                  <a:cubicBezTo>
                    <a:pt x="13" y="125"/>
                    <a:pt x="13" y="142"/>
                    <a:pt x="25" y="143"/>
                  </a:cubicBezTo>
                  <a:cubicBezTo>
                    <a:pt x="37" y="143"/>
                    <a:pt x="56" y="131"/>
                    <a:pt x="56" y="118"/>
                  </a:cubicBezTo>
                  <a:cubicBezTo>
                    <a:pt x="56" y="105"/>
                    <a:pt x="60" y="74"/>
                    <a:pt x="64" y="63"/>
                  </a:cubicBezTo>
                  <a:cubicBezTo>
                    <a:pt x="69" y="52"/>
                    <a:pt x="80" y="49"/>
                    <a:pt x="78" y="35"/>
                  </a:cubicBezTo>
                  <a:cubicBezTo>
                    <a:pt x="76" y="21"/>
                    <a:pt x="63" y="4"/>
                    <a:pt x="6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0" name="Freeform 141"/>
            <p:cNvSpPr>
              <a:spLocks/>
            </p:cNvSpPr>
            <p:nvPr/>
          </p:nvSpPr>
          <p:spPr bwMode="auto">
            <a:xfrm>
              <a:off x="5048250" y="1098551"/>
              <a:ext cx="4883150" cy="2771775"/>
            </a:xfrm>
            <a:custGeom>
              <a:avLst/>
              <a:gdLst>
                <a:gd name="T0" fmla="*/ 430 w 1828"/>
                <a:gd name="T1" fmla="*/ 679 h 1038"/>
                <a:gd name="T2" fmla="*/ 320 w 1828"/>
                <a:gd name="T3" fmla="*/ 638 h 1038"/>
                <a:gd name="T4" fmla="*/ 221 w 1828"/>
                <a:gd name="T5" fmla="*/ 574 h 1038"/>
                <a:gd name="T6" fmla="*/ 240 w 1828"/>
                <a:gd name="T7" fmla="*/ 677 h 1038"/>
                <a:gd name="T8" fmla="*/ 169 w 1828"/>
                <a:gd name="T9" fmla="*/ 589 h 1038"/>
                <a:gd name="T10" fmla="*/ 44 w 1828"/>
                <a:gd name="T11" fmla="*/ 683 h 1038"/>
                <a:gd name="T12" fmla="*/ 74 w 1828"/>
                <a:gd name="T13" fmla="*/ 548 h 1038"/>
                <a:gd name="T14" fmla="*/ 108 w 1828"/>
                <a:gd name="T15" fmla="*/ 497 h 1038"/>
                <a:gd name="T16" fmla="*/ 181 w 1828"/>
                <a:gd name="T17" fmla="*/ 386 h 1038"/>
                <a:gd name="T18" fmla="*/ 197 w 1828"/>
                <a:gd name="T19" fmla="*/ 437 h 1038"/>
                <a:gd name="T20" fmla="*/ 319 w 1828"/>
                <a:gd name="T21" fmla="*/ 385 h 1038"/>
                <a:gd name="T22" fmla="*/ 365 w 1828"/>
                <a:gd name="T23" fmla="*/ 342 h 1038"/>
                <a:gd name="T24" fmla="*/ 298 w 1828"/>
                <a:gd name="T25" fmla="*/ 288 h 1038"/>
                <a:gd name="T26" fmla="*/ 269 w 1828"/>
                <a:gd name="T27" fmla="*/ 321 h 1038"/>
                <a:gd name="T28" fmla="*/ 191 w 1828"/>
                <a:gd name="T29" fmla="*/ 357 h 1038"/>
                <a:gd name="T30" fmla="*/ 147 w 1828"/>
                <a:gd name="T31" fmla="*/ 330 h 1038"/>
                <a:gd name="T32" fmla="*/ 240 w 1828"/>
                <a:gd name="T33" fmla="*/ 182 h 1038"/>
                <a:gd name="T34" fmla="*/ 300 w 1828"/>
                <a:gd name="T35" fmla="*/ 137 h 1038"/>
                <a:gd name="T36" fmla="*/ 466 w 1828"/>
                <a:gd name="T37" fmla="*/ 199 h 1038"/>
                <a:gd name="T38" fmla="*/ 414 w 1828"/>
                <a:gd name="T39" fmla="*/ 229 h 1038"/>
                <a:gd name="T40" fmla="*/ 462 w 1828"/>
                <a:gd name="T41" fmla="*/ 229 h 1038"/>
                <a:gd name="T42" fmla="*/ 517 w 1828"/>
                <a:gd name="T43" fmla="*/ 193 h 1038"/>
                <a:gd name="T44" fmla="*/ 622 w 1828"/>
                <a:gd name="T45" fmla="*/ 165 h 1038"/>
                <a:gd name="T46" fmla="*/ 714 w 1828"/>
                <a:gd name="T47" fmla="*/ 163 h 1038"/>
                <a:gd name="T48" fmla="*/ 736 w 1828"/>
                <a:gd name="T49" fmla="*/ 94 h 1038"/>
                <a:gd name="T50" fmla="*/ 755 w 1828"/>
                <a:gd name="T51" fmla="*/ 184 h 1038"/>
                <a:gd name="T52" fmla="*/ 763 w 1828"/>
                <a:gd name="T53" fmla="*/ 137 h 1038"/>
                <a:gd name="T54" fmla="*/ 781 w 1828"/>
                <a:gd name="T55" fmla="*/ 123 h 1038"/>
                <a:gd name="T56" fmla="*/ 830 w 1828"/>
                <a:gd name="T57" fmla="*/ 105 h 1038"/>
                <a:gd name="T58" fmla="*/ 935 w 1828"/>
                <a:gd name="T59" fmla="*/ 30 h 1038"/>
                <a:gd name="T60" fmla="*/ 1062 w 1828"/>
                <a:gd name="T61" fmla="*/ 20 h 1038"/>
                <a:gd name="T62" fmla="*/ 1098 w 1828"/>
                <a:gd name="T63" fmla="*/ 77 h 1038"/>
                <a:gd name="T64" fmla="*/ 1243 w 1828"/>
                <a:gd name="T65" fmla="*/ 88 h 1038"/>
                <a:gd name="T66" fmla="*/ 1344 w 1828"/>
                <a:gd name="T67" fmla="*/ 115 h 1038"/>
                <a:gd name="T68" fmla="*/ 1466 w 1828"/>
                <a:gd name="T69" fmla="*/ 128 h 1038"/>
                <a:gd name="T70" fmla="*/ 1636 w 1828"/>
                <a:gd name="T71" fmla="*/ 158 h 1038"/>
                <a:gd name="T72" fmla="*/ 1812 w 1828"/>
                <a:gd name="T73" fmla="*/ 229 h 1038"/>
                <a:gd name="T74" fmla="*/ 1741 w 1828"/>
                <a:gd name="T75" fmla="*/ 215 h 1038"/>
                <a:gd name="T76" fmla="*/ 1753 w 1828"/>
                <a:gd name="T77" fmla="*/ 285 h 1038"/>
                <a:gd name="T78" fmla="*/ 1622 w 1828"/>
                <a:gd name="T79" fmla="*/ 344 h 1038"/>
                <a:gd name="T80" fmla="*/ 1628 w 1828"/>
                <a:gd name="T81" fmla="*/ 427 h 1038"/>
                <a:gd name="T82" fmla="*/ 1566 w 1828"/>
                <a:gd name="T83" fmla="*/ 392 h 1038"/>
                <a:gd name="T84" fmla="*/ 1604 w 1828"/>
                <a:gd name="T85" fmla="*/ 303 h 1038"/>
                <a:gd name="T86" fmla="*/ 1546 w 1828"/>
                <a:gd name="T87" fmla="*/ 344 h 1038"/>
                <a:gd name="T88" fmla="*/ 1424 w 1828"/>
                <a:gd name="T89" fmla="*/ 367 h 1038"/>
                <a:gd name="T90" fmla="*/ 1448 w 1828"/>
                <a:gd name="T91" fmla="*/ 480 h 1038"/>
                <a:gd name="T92" fmla="*/ 1371 w 1828"/>
                <a:gd name="T93" fmla="*/ 624 h 1038"/>
                <a:gd name="T94" fmla="*/ 1334 w 1828"/>
                <a:gd name="T95" fmla="*/ 660 h 1038"/>
                <a:gd name="T96" fmla="*/ 1300 w 1828"/>
                <a:gd name="T97" fmla="*/ 661 h 1038"/>
                <a:gd name="T98" fmla="*/ 1280 w 1828"/>
                <a:gd name="T99" fmla="*/ 830 h 1038"/>
                <a:gd name="T100" fmla="*/ 1192 w 1828"/>
                <a:gd name="T101" fmla="*/ 965 h 1038"/>
                <a:gd name="T102" fmla="*/ 1177 w 1828"/>
                <a:gd name="T103" fmla="*/ 1027 h 1038"/>
                <a:gd name="T104" fmla="*/ 1044 w 1828"/>
                <a:gd name="T105" fmla="*/ 849 h 1038"/>
                <a:gd name="T106" fmla="*/ 902 w 1828"/>
                <a:gd name="T107" fmla="*/ 969 h 1038"/>
                <a:gd name="T108" fmla="*/ 782 w 1828"/>
                <a:gd name="T109" fmla="*/ 820 h 1038"/>
                <a:gd name="T110" fmla="*/ 608 w 1828"/>
                <a:gd name="T111" fmla="*/ 774 h 1038"/>
                <a:gd name="T112" fmla="*/ 661 w 1828"/>
                <a:gd name="T113" fmla="*/ 797 h 1038"/>
                <a:gd name="T114" fmla="*/ 633 w 1828"/>
                <a:gd name="T115" fmla="*/ 887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8" h="1038">
                  <a:moveTo>
                    <a:pt x="541" y="926"/>
                  </a:moveTo>
                  <a:cubicBezTo>
                    <a:pt x="521" y="908"/>
                    <a:pt x="526" y="906"/>
                    <a:pt x="517" y="886"/>
                  </a:cubicBezTo>
                  <a:cubicBezTo>
                    <a:pt x="509" y="866"/>
                    <a:pt x="505" y="870"/>
                    <a:pt x="499" y="853"/>
                  </a:cubicBezTo>
                  <a:cubicBezTo>
                    <a:pt x="493" y="837"/>
                    <a:pt x="481" y="821"/>
                    <a:pt x="472" y="810"/>
                  </a:cubicBezTo>
                  <a:cubicBezTo>
                    <a:pt x="462" y="799"/>
                    <a:pt x="452" y="786"/>
                    <a:pt x="452" y="786"/>
                  </a:cubicBezTo>
                  <a:cubicBezTo>
                    <a:pt x="433" y="766"/>
                    <a:pt x="433" y="766"/>
                    <a:pt x="433" y="766"/>
                  </a:cubicBezTo>
                  <a:cubicBezTo>
                    <a:pt x="433" y="766"/>
                    <a:pt x="423" y="765"/>
                    <a:pt x="423" y="755"/>
                  </a:cubicBezTo>
                  <a:cubicBezTo>
                    <a:pt x="423" y="745"/>
                    <a:pt x="426" y="730"/>
                    <a:pt x="426" y="730"/>
                  </a:cubicBezTo>
                  <a:cubicBezTo>
                    <a:pt x="426" y="730"/>
                    <a:pt x="440" y="714"/>
                    <a:pt x="446" y="708"/>
                  </a:cubicBezTo>
                  <a:cubicBezTo>
                    <a:pt x="452" y="702"/>
                    <a:pt x="456" y="693"/>
                    <a:pt x="451" y="688"/>
                  </a:cubicBezTo>
                  <a:cubicBezTo>
                    <a:pt x="446" y="683"/>
                    <a:pt x="442" y="679"/>
                    <a:pt x="442" y="679"/>
                  </a:cubicBezTo>
                  <a:cubicBezTo>
                    <a:pt x="442" y="679"/>
                    <a:pt x="435" y="679"/>
                    <a:pt x="430" y="679"/>
                  </a:cubicBezTo>
                  <a:cubicBezTo>
                    <a:pt x="425" y="679"/>
                    <a:pt x="404" y="680"/>
                    <a:pt x="404" y="680"/>
                  </a:cubicBezTo>
                  <a:cubicBezTo>
                    <a:pt x="404" y="680"/>
                    <a:pt x="395" y="672"/>
                    <a:pt x="392" y="672"/>
                  </a:cubicBezTo>
                  <a:cubicBezTo>
                    <a:pt x="388" y="672"/>
                    <a:pt x="387" y="677"/>
                    <a:pt x="382" y="677"/>
                  </a:cubicBezTo>
                  <a:cubicBezTo>
                    <a:pt x="377" y="677"/>
                    <a:pt x="378" y="676"/>
                    <a:pt x="372" y="676"/>
                  </a:cubicBezTo>
                  <a:cubicBezTo>
                    <a:pt x="366" y="676"/>
                    <a:pt x="366" y="678"/>
                    <a:pt x="362" y="675"/>
                  </a:cubicBezTo>
                  <a:cubicBezTo>
                    <a:pt x="359" y="672"/>
                    <a:pt x="349" y="662"/>
                    <a:pt x="349" y="662"/>
                  </a:cubicBezTo>
                  <a:cubicBezTo>
                    <a:pt x="350" y="651"/>
                    <a:pt x="350" y="651"/>
                    <a:pt x="350" y="651"/>
                  </a:cubicBezTo>
                  <a:cubicBezTo>
                    <a:pt x="350" y="651"/>
                    <a:pt x="348" y="644"/>
                    <a:pt x="351" y="641"/>
                  </a:cubicBezTo>
                  <a:cubicBezTo>
                    <a:pt x="353" y="638"/>
                    <a:pt x="354" y="634"/>
                    <a:pt x="354" y="634"/>
                  </a:cubicBezTo>
                  <a:cubicBezTo>
                    <a:pt x="350" y="629"/>
                    <a:pt x="349" y="625"/>
                    <a:pt x="344" y="628"/>
                  </a:cubicBezTo>
                  <a:cubicBezTo>
                    <a:pt x="339" y="631"/>
                    <a:pt x="339" y="632"/>
                    <a:pt x="334" y="632"/>
                  </a:cubicBezTo>
                  <a:cubicBezTo>
                    <a:pt x="330" y="632"/>
                    <a:pt x="316" y="632"/>
                    <a:pt x="320" y="638"/>
                  </a:cubicBezTo>
                  <a:cubicBezTo>
                    <a:pt x="324" y="644"/>
                    <a:pt x="329" y="651"/>
                    <a:pt x="329" y="651"/>
                  </a:cubicBezTo>
                  <a:cubicBezTo>
                    <a:pt x="329" y="651"/>
                    <a:pt x="341" y="658"/>
                    <a:pt x="332" y="665"/>
                  </a:cubicBezTo>
                  <a:cubicBezTo>
                    <a:pt x="323" y="671"/>
                    <a:pt x="326" y="669"/>
                    <a:pt x="323" y="675"/>
                  </a:cubicBezTo>
                  <a:cubicBezTo>
                    <a:pt x="321" y="682"/>
                    <a:pt x="311" y="677"/>
                    <a:pt x="307" y="675"/>
                  </a:cubicBezTo>
                  <a:cubicBezTo>
                    <a:pt x="304" y="674"/>
                    <a:pt x="302" y="665"/>
                    <a:pt x="301" y="661"/>
                  </a:cubicBezTo>
                  <a:cubicBezTo>
                    <a:pt x="300" y="658"/>
                    <a:pt x="295" y="661"/>
                    <a:pt x="289" y="657"/>
                  </a:cubicBezTo>
                  <a:cubicBezTo>
                    <a:pt x="283" y="652"/>
                    <a:pt x="278" y="646"/>
                    <a:pt x="284" y="643"/>
                  </a:cubicBezTo>
                  <a:cubicBezTo>
                    <a:pt x="291" y="641"/>
                    <a:pt x="296" y="637"/>
                    <a:pt x="285" y="629"/>
                  </a:cubicBezTo>
                  <a:cubicBezTo>
                    <a:pt x="274" y="621"/>
                    <a:pt x="277" y="613"/>
                    <a:pt x="278" y="610"/>
                  </a:cubicBezTo>
                  <a:cubicBezTo>
                    <a:pt x="280" y="606"/>
                    <a:pt x="283" y="610"/>
                    <a:pt x="266" y="603"/>
                  </a:cubicBezTo>
                  <a:cubicBezTo>
                    <a:pt x="250" y="596"/>
                    <a:pt x="255" y="596"/>
                    <a:pt x="248" y="589"/>
                  </a:cubicBezTo>
                  <a:cubicBezTo>
                    <a:pt x="240" y="581"/>
                    <a:pt x="225" y="574"/>
                    <a:pt x="221" y="574"/>
                  </a:cubicBezTo>
                  <a:cubicBezTo>
                    <a:pt x="217" y="574"/>
                    <a:pt x="214" y="577"/>
                    <a:pt x="218" y="585"/>
                  </a:cubicBezTo>
                  <a:cubicBezTo>
                    <a:pt x="221" y="592"/>
                    <a:pt x="217" y="592"/>
                    <a:pt x="236" y="606"/>
                  </a:cubicBezTo>
                  <a:cubicBezTo>
                    <a:pt x="255" y="619"/>
                    <a:pt x="256" y="612"/>
                    <a:pt x="257" y="616"/>
                  </a:cubicBezTo>
                  <a:cubicBezTo>
                    <a:pt x="259" y="619"/>
                    <a:pt x="268" y="622"/>
                    <a:pt x="273" y="628"/>
                  </a:cubicBezTo>
                  <a:cubicBezTo>
                    <a:pt x="277" y="635"/>
                    <a:pt x="277" y="639"/>
                    <a:pt x="277" y="639"/>
                  </a:cubicBezTo>
                  <a:cubicBezTo>
                    <a:pt x="277" y="639"/>
                    <a:pt x="268" y="639"/>
                    <a:pt x="266" y="639"/>
                  </a:cubicBezTo>
                  <a:cubicBezTo>
                    <a:pt x="264" y="638"/>
                    <a:pt x="262" y="643"/>
                    <a:pt x="262" y="643"/>
                  </a:cubicBezTo>
                  <a:cubicBezTo>
                    <a:pt x="262" y="643"/>
                    <a:pt x="267" y="649"/>
                    <a:pt x="263" y="651"/>
                  </a:cubicBezTo>
                  <a:cubicBezTo>
                    <a:pt x="258" y="653"/>
                    <a:pt x="257" y="660"/>
                    <a:pt x="252" y="660"/>
                  </a:cubicBezTo>
                  <a:cubicBezTo>
                    <a:pt x="247" y="660"/>
                    <a:pt x="253" y="664"/>
                    <a:pt x="247" y="667"/>
                  </a:cubicBezTo>
                  <a:cubicBezTo>
                    <a:pt x="240" y="670"/>
                    <a:pt x="245" y="671"/>
                    <a:pt x="243" y="673"/>
                  </a:cubicBezTo>
                  <a:cubicBezTo>
                    <a:pt x="242" y="675"/>
                    <a:pt x="242" y="678"/>
                    <a:pt x="240" y="677"/>
                  </a:cubicBezTo>
                  <a:cubicBezTo>
                    <a:pt x="238" y="677"/>
                    <a:pt x="237" y="679"/>
                    <a:pt x="225" y="671"/>
                  </a:cubicBezTo>
                  <a:cubicBezTo>
                    <a:pt x="213" y="662"/>
                    <a:pt x="213" y="662"/>
                    <a:pt x="213" y="662"/>
                  </a:cubicBezTo>
                  <a:cubicBezTo>
                    <a:pt x="213" y="662"/>
                    <a:pt x="207" y="654"/>
                    <a:pt x="219" y="657"/>
                  </a:cubicBezTo>
                  <a:cubicBezTo>
                    <a:pt x="231" y="661"/>
                    <a:pt x="236" y="663"/>
                    <a:pt x="240" y="660"/>
                  </a:cubicBezTo>
                  <a:cubicBezTo>
                    <a:pt x="244" y="657"/>
                    <a:pt x="244" y="657"/>
                    <a:pt x="244" y="653"/>
                  </a:cubicBezTo>
                  <a:cubicBezTo>
                    <a:pt x="244" y="650"/>
                    <a:pt x="246" y="650"/>
                    <a:pt x="243" y="646"/>
                  </a:cubicBezTo>
                  <a:cubicBezTo>
                    <a:pt x="240" y="641"/>
                    <a:pt x="251" y="636"/>
                    <a:pt x="241" y="632"/>
                  </a:cubicBezTo>
                  <a:cubicBezTo>
                    <a:pt x="232" y="628"/>
                    <a:pt x="228" y="627"/>
                    <a:pt x="223" y="622"/>
                  </a:cubicBezTo>
                  <a:cubicBezTo>
                    <a:pt x="218" y="617"/>
                    <a:pt x="223" y="621"/>
                    <a:pt x="211" y="611"/>
                  </a:cubicBezTo>
                  <a:cubicBezTo>
                    <a:pt x="198" y="601"/>
                    <a:pt x="198" y="602"/>
                    <a:pt x="195" y="598"/>
                  </a:cubicBezTo>
                  <a:cubicBezTo>
                    <a:pt x="192" y="594"/>
                    <a:pt x="188" y="581"/>
                    <a:pt x="186" y="581"/>
                  </a:cubicBezTo>
                  <a:cubicBezTo>
                    <a:pt x="185" y="581"/>
                    <a:pt x="178" y="585"/>
                    <a:pt x="169" y="589"/>
                  </a:cubicBezTo>
                  <a:cubicBezTo>
                    <a:pt x="160" y="593"/>
                    <a:pt x="165" y="600"/>
                    <a:pt x="158" y="599"/>
                  </a:cubicBezTo>
                  <a:cubicBezTo>
                    <a:pt x="150" y="597"/>
                    <a:pt x="153" y="598"/>
                    <a:pt x="145" y="597"/>
                  </a:cubicBezTo>
                  <a:cubicBezTo>
                    <a:pt x="138" y="596"/>
                    <a:pt x="131" y="596"/>
                    <a:pt x="130" y="597"/>
                  </a:cubicBezTo>
                  <a:cubicBezTo>
                    <a:pt x="128" y="598"/>
                    <a:pt x="128" y="606"/>
                    <a:pt x="128" y="606"/>
                  </a:cubicBezTo>
                  <a:cubicBezTo>
                    <a:pt x="128" y="606"/>
                    <a:pt x="128" y="606"/>
                    <a:pt x="123" y="613"/>
                  </a:cubicBezTo>
                  <a:cubicBezTo>
                    <a:pt x="117" y="619"/>
                    <a:pt x="112" y="617"/>
                    <a:pt x="108" y="622"/>
                  </a:cubicBezTo>
                  <a:cubicBezTo>
                    <a:pt x="103" y="628"/>
                    <a:pt x="96" y="630"/>
                    <a:pt x="96" y="637"/>
                  </a:cubicBezTo>
                  <a:cubicBezTo>
                    <a:pt x="96" y="644"/>
                    <a:pt x="98" y="641"/>
                    <a:pt x="90" y="655"/>
                  </a:cubicBezTo>
                  <a:cubicBezTo>
                    <a:pt x="82" y="670"/>
                    <a:pt x="85" y="675"/>
                    <a:pt x="79" y="675"/>
                  </a:cubicBezTo>
                  <a:cubicBezTo>
                    <a:pt x="73" y="676"/>
                    <a:pt x="68" y="677"/>
                    <a:pt x="65" y="678"/>
                  </a:cubicBezTo>
                  <a:cubicBezTo>
                    <a:pt x="61" y="679"/>
                    <a:pt x="52" y="680"/>
                    <a:pt x="52" y="680"/>
                  </a:cubicBezTo>
                  <a:cubicBezTo>
                    <a:pt x="52" y="680"/>
                    <a:pt x="47" y="687"/>
                    <a:pt x="44" y="683"/>
                  </a:cubicBezTo>
                  <a:cubicBezTo>
                    <a:pt x="41" y="679"/>
                    <a:pt x="42" y="671"/>
                    <a:pt x="40" y="675"/>
                  </a:cubicBezTo>
                  <a:cubicBezTo>
                    <a:pt x="37" y="678"/>
                    <a:pt x="41" y="695"/>
                    <a:pt x="39" y="695"/>
                  </a:cubicBezTo>
                  <a:cubicBezTo>
                    <a:pt x="37" y="695"/>
                    <a:pt x="33" y="695"/>
                    <a:pt x="31" y="694"/>
                  </a:cubicBezTo>
                  <a:cubicBezTo>
                    <a:pt x="30" y="694"/>
                    <a:pt x="30" y="679"/>
                    <a:pt x="27" y="680"/>
                  </a:cubicBezTo>
                  <a:cubicBezTo>
                    <a:pt x="25" y="681"/>
                    <a:pt x="24" y="680"/>
                    <a:pt x="14" y="676"/>
                  </a:cubicBezTo>
                  <a:cubicBezTo>
                    <a:pt x="5" y="672"/>
                    <a:pt x="5" y="671"/>
                    <a:pt x="3" y="670"/>
                  </a:cubicBezTo>
                  <a:cubicBezTo>
                    <a:pt x="0" y="669"/>
                    <a:pt x="10" y="638"/>
                    <a:pt x="7" y="618"/>
                  </a:cubicBezTo>
                  <a:cubicBezTo>
                    <a:pt x="4" y="599"/>
                    <a:pt x="5" y="601"/>
                    <a:pt x="10" y="595"/>
                  </a:cubicBezTo>
                  <a:cubicBezTo>
                    <a:pt x="14" y="588"/>
                    <a:pt x="18" y="589"/>
                    <a:pt x="46" y="593"/>
                  </a:cubicBezTo>
                  <a:cubicBezTo>
                    <a:pt x="73" y="598"/>
                    <a:pt x="82" y="590"/>
                    <a:pt x="81" y="585"/>
                  </a:cubicBezTo>
                  <a:cubicBezTo>
                    <a:pt x="80" y="581"/>
                    <a:pt x="83" y="555"/>
                    <a:pt x="83" y="555"/>
                  </a:cubicBezTo>
                  <a:cubicBezTo>
                    <a:pt x="83" y="555"/>
                    <a:pt x="75" y="551"/>
                    <a:pt x="74" y="548"/>
                  </a:cubicBezTo>
                  <a:cubicBezTo>
                    <a:pt x="73" y="545"/>
                    <a:pt x="74" y="541"/>
                    <a:pt x="70" y="541"/>
                  </a:cubicBezTo>
                  <a:cubicBezTo>
                    <a:pt x="67" y="541"/>
                    <a:pt x="57" y="538"/>
                    <a:pt x="55" y="535"/>
                  </a:cubicBezTo>
                  <a:cubicBezTo>
                    <a:pt x="54" y="533"/>
                    <a:pt x="51" y="524"/>
                    <a:pt x="51" y="524"/>
                  </a:cubicBezTo>
                  <a:cubicBezTo>
                    <a:pt x="51" y="524"/>
                    <a:pt x="56" y="524"/>
                    <a:pt x="56" y="523"/>
                  </a:cubicBezTo>
                  <a:cubicBezTo>
                    <a:pt x="57" y="521"/>
                    <a:pt x="58" y="523"/>
                    <a:pt x="65" y="522"/>
                  </a:cubicBezTo>
                  <a:cubicBezTo>
                    <a:pt x="71" y="520"/>
                    <a:pt x="80" y="521"/>
                    <a:pt x="80" y="521"/>
                  </a:cubicBezTo>
                  <a:cubicBezTo>
                    <a:pt x="76" y="513"/>
                    <a:pt x="76" y="513"/>
                    <a:pt x="76" y="513"/>
                  </a:cubicBezTo>
                  <a:cubicBezTo>
                    <a:pt x="76" y="513"/>
                    <a:pt x="74" y="505"/>
                    <a:pt x="81" y="507"/>
                  </a:cubicBezTo>
                  <a:cubicBezTo>
                    <a:pt x="88" y="508"/>
                    <a:pt x="97" y="514"/>
                    <a:pt x="98" y="513"/>
                  </a:cubicBezTo>
                  <a:cubicBezTo>
                    <a:pt x="98" y="512"/>
                    <a:pt x="98" y="505"/>
                    <a:pt x="99" y="504"/>
                  </a:cubicBezTo>
                  <a:cubicBezTo>
                    <a:pt x="100" y="502"/>
                    <a:pt x="103" y="498"/>
                    <a:pt x="103" y="498"/>
                  </a:cubicBezTo>
                  <a:cubicBezTo>
                    <a:pt x="103" y="498"/>
                    <a:pt x="104" y="496"/>
                    <a:pt x="108" y="497"/>
                  </a:cubicBezTo>
                  <a:cubicBezTo>
                    <a:pt x="113" y="498"/>
                    <a:pt x="114" y="489"/>
                    <a:pt x="114" y="489"/>
                  </a:cubicBezTo>
                  <a:cubicBezTo>
                    <a:pt x="114" y="489"/>
                    <a:pt x="121" y="482"/>
                    <a:pt x="125" y="483"/>
                  </a:cubicBezTo>
                  <a:cubicBezTo>
                    <a:pt x="129" y="484"/>
                    <a:pt x="137" y="480"/>
                    <a:pt x="136" y="476"/>
                  </a:cubicBezTo>
                  <a:cubicBezTo>
                    <a:pt x="135" y="472"/>
                    <a:pt x="145" y="458"/>
                    <a:pt x="145" y="458"/>
                  </a:cubicBezTo>
                  <a:cubicBezTo>
                    <a:pt x="145" y="458"/>
                    <a:pt x="145" y="453"/>
                    <a:pt x="148" y="452"/>
                  </a:cubicBezTo>
                  <a:cubicBezTo>
                    <a:pt x="151" y="452"/>
                    <a:pt x="158" y="454"/>
                    <a:pt x="159" y="451"/>
                  </a:cubicBezTo>
                  <a:cubicBezTo>
                    <a:pt x="161" y="449"/>
                    <a:pt x="163" y="440"/>
                    <a:pt x="163" y="443"/>
                  </a:cubicBezTo>
                  <a:cubicBezTo>
                    <a:pt x="164" y="446"/>
                    <a:pt x="176" y="443"/>
                    <a:pt x="176" y="443"/>
                  </a:cubicBezTo>
                  <a:cubicBezTo>
                    <a:pt x="176" y="443"/>
                    <a:pt x="176" y="433"/>
                    <a:pt x="176" y="432"/>
                  </a:cubicBezTo>
                  <a:cubicBezTo>
                    <a:pt x="176" y="430"/>
                    <a:pt x="176" y="409"/>
                    <a:pt x="174" y="407"/>
                  </a:cubicBezTo>
                  <a:cubicBezTo>
                    <a:pt x="172" y="405"/>
                    <a:pt x="169" y="400"/>
                    <a:pt x="171" y="398"/>
                  </a:cubicBezTo>
                  <a:cubicBezTo>
                    <a:pt x="174" y="396"/>
                    <a:pt x="180" y="389"/>
                    <a:pt x="181" y="386"/>
                  </a:cubicBezTo>
                  <a:cubicBezTo>
                    <a:pt x="181" y="384"/>
                    <a:pt x="180" y="384"/>
                    <a:pt x="183" y="382"/>
                  </a:cubicBezTo>
                  <a:cubicBezTo>
                    <a:pt x="186" y="380"/>
                    <a:pt x="201" y="382"/>
                    <a:pt x="199" y="383"/>
                  </a:cubicBezTo>
                  <a:cubicBezTo>
                    <a:pt x="197" y="385"/>
                    <a:pt x="195" y="382"/>
                    <a:pt x="195" y="388"/>
                  </a:cubicBezTo>
                  <a:cubicBezTo>
                    <a:pt x="195" y="394"/>
                    <a:pt x="198" y="394"/>
                    <a:pt x="199" y="397"/>
                  </a:cubicBezTo>
                  <a:cubicBezTo>
                    <a:pt x="200" y="399"/>
                    <a:pt x="208" y="405"/>
                    <a:pt x="207" y="407"/>
                  </a:cubicBezTo>
                  <a:cubicBezTo>
                    <a:pt x="206" y="408"/>
                    <a:pt x="206" y="411"/>
                    <a:pt x="208" y="413"/>
                  </a:cubicBezTo>
                  <a:cubicBezTo>
                    <a:pt x="210" y="415"/>
                    <a:pt x="217" y="419"/>
                    <a:pt x="216" y="421"/>
                  </a:cubicBezTo>
                  <a:cubicBezTo>
                    <a:pt x="215" y="422"/>
                    <a:pt x="214" y="422"/>
                    <a:pt x="210" y="423"/>
                  </a:cubicBezTo>
                  <a:cubicBezTo>
                    <a:pt x="206" y="423"/>
                    <a:pt x="202" y="421"/>
                    <a:pt x="197" y="421"/>
                  </a:cubicBezTo>
                  <a:cubicBezTo>
                    <a:pt x="192" y="422"/>
                    <a:pt x="190" y="427"/>
                    <a:pt x="190" y="427"/>
                  </a:cubicBezTo>
                  <a:cubicBezTo>
                    <a:pt x="194" y="435"/>
                    <a:pt x="194" y="435"/>
                    <a:pt x="194" y="435"/>
                  </a:cubicBezTo>
                  <a:cubicBezTo>
                    <a:pt x="194" y="435"/>
                    <a:pt x="192" y="434"/>
                    <a:pt x="197" y="437"/>
                  </a:cubicBezTo>
                  <a:cubicBezTo>
                    <a:pt x="202" y="439"/>
                    <a:pt x="195" y="438"/>
                    <a:pt x="205" y="437"/>
                  </a:cubicBezTo>
                  <a:cubicBezTo>
                    <a:pt x="215" y="437"/>
                    <a:pt x="216" y="429"/>
                    <a:pt x="220" y="431"/>
                  </a:cubicBezTo>
                  <a:cubicBezTo>
                    <a:pt x="224" y="433"/>
                    <a:pt x="223" y="437"/>
                    <a:pt x="223" y="437"/>
                  </a:cubicBezTo>
                  <a:cubicBezTo>
                    <a:pt x="223" y="437"/>
                    <a:pt x="244" y="438"/>
                    <a:pt x="248" y="436"/>
                  </a:cubicBezTo>
                  <a:cubicBezTo>
                    <a:pt x="252" y="434"/>
                    <a:pt x="252" y="429"/>
                    <a:pt x="259" y="428"/>
                  </a:cubicBezTo>
                  <a:cubicBezTo>
                    <a:pt x="266" y="428"/>
                    <a:pt x="273" y="423"/>
                    <a:pt x="276" y="429"/>
                  </a:cubicBezTo>
                  <a:cubicBezTo>
                    <a:pt x="279" y="434"/>
                    <a:pt x="277" y="434"/>
                    <a:pt x="282" y="433"/>
                  </a:cubicBezTo>
                  <a:cubicBezTo>
                    <a:pt x="287" y="433"/>
                    <a:pt x="294" y="415"/>
                    <a:pt x="295" y="412"/>
                  </a:cubicBezTo>
                  <a:cubicBezTo>
                    <a:pt x="295" y="410"/>
                    <a:pt x="285" y="414"/>
                    <a:pt x="293" y="403"/>
                  </a:cubicBezTo>
                  <a:cubicBezTo>
                    <a:pt x="300" y="393"/>
                    <a:pt x="302" y="387"/>
                    <a:pt x="304" y="386"/>
                  </a:cubicBezTo>
                  <a:cubicBezTo>
                    <a:pt x="305" y="384"/>
                    <a:pt x="288" y="371"/>
                    <a:pt x="299" y="375"/>
                  </a:cubicBezTo>
                  <a:cubicBezTo>
                    <a:pt x="310" y="379"/>
                    <a:pt x="316" y="385"/>
                    <a:pt x="319" y="385"/>
                  </a:cubicBezTo>
                  <a:cubicBezTo>
                    <a:pt x="322" y="386"/>
                    <a:pt x="333" y="390"/>
                    <a:pt x="331" y="388"/>
                  </a:cubicBezTo>
                  <a:cubicBezTo>
                    <a:pt x="329" y="386"/>
                    <a:pt x="321" y="382"/>
                    <a:pt x="323" y="379"/>
                  </a:cubicBezTo>
                  <a:cubicBezTo>
                    <a:pt x="325" y="376"/>
                    <a:pt x="330" y="376"/>
                    <a:pt x="323" y="373"/>
                  </a:cubicBezTo>
                  <a:cubicBezTo>
                    <a:pt x="316" y="370"/>
                    <a:pt x="315" y="367"/>
                    <a:pt x="311" y="370"/>
                  </a:cubicBezTo>
                  <a:cubicBezTo>
                    <a:pt x="308" y="373"/>
                    <a:pt x="308" y="372"/>
                    <a:pt x="306" y="368"/>
                  </a:cubicBezTo>
                  <a:cubicBezTo>
                    <a:pt x="305" y="364"/>
                    <a:pt x="306" y="364"/>
                    <a:pt x="307" y="361"/>
                  </a:cubicBezTo>
                  <a:cubicBezTo>
                    <a:pt x="308" y="358"/>
                    <a:pt x="313" y="357"/>
                    <a:pt x="316" y="357"/>
                  </a:cubicBezTo>
                  <a:cubicBezTo>
                    <a:pt x="319" y="356"/>
                    <a:pt x="321" y="355"/>
                    <a:pt x="319" y="353"/>
                  </a:cubicBezTo>
                  <a:cubicBezTo>
                    <a:pt x="317" y="350"/>
                    <a:pt x="311" y="350"/>
                    <a:pt x="316" y="346"/>
                  </a:cubicBezTo>
                  <a:cubicBezTo>
                    <a:pt x="321" y="343"/>
                    <a:pt x="319" y="342"/>
                    <a:pt x="327" y="343"/>
                  </a:cubicBezTo>
                  <a:cubicBezTo>
                    <a:pt x="335" y="344"/>
                    <a:pt x="333" y="346"/>
                    <a:pt x="343" y="345"/>
                  </a:cubicBezTo>
                  <a:cubicBezTo>
                    <a:pt x="352" y="343"/>
                    <a:pt x="364" y="343"/>
                    <a:pt x="365" y="342"/>
                  </a:cubicBezTo>
                  <a:cubicBezTo>
                    <a:pt x="366" y="341"/>
                    <a:pt x="366" y="333"/>
                    <a:pt x="366" y="333"/>
                  </a:cubicBezTo>
                  <a:cubicBezTo>
                    <a:pt x="369" y="333"/>
                    <a:pt x="369" y="333"/>
                    <a:pt x="369" y="333"/>
                  </a:cubicBezTo>
                  <a:cubicBezTo>
                    <a:pt x="369" y="333"/>
                    <a:pt x="360" y="330"/>
                    <a:pt x="356" y="330"/>
                  </a:cubicBezTo>
                  <a:cubicBezTo>
                    <a:pt x="352" y="329"/>
                    <a:pt x="353" y="325"/>
                    <a:pt x="342" y="329"/>
                  </a:cubicBezTo>
                  <a:cubicBezTo>
                    <a:pt x="331" y="334"/>
                    <a:pt x="324" y="339"/>
                    <a:pt x="321" y="339"/>
                  </a:cubicBezTo>
                  <a:cubicBezTo>
                    <a:pt x="318" y="339"/>
                    <a:pt x="306" y="337"/>
                    <a:pt x="306" y="337"/>
                  </a:cubicBezTo>
                  <a:cubicBezTo>
                    <a:pt x="301" y="329"/>
                    <a:pt x="301" y="329"/>
                    <a:pt x="301" y="329"/>
                  </a:cubicBezTo>
                  <a:cubicBezTo>
                    <a:pt x="301" y="329"/>
                    <a:pt x="298" y="325"/>
                    <a:pt x="297" y="322"/>
                  </a:cubicBezTo>
                  <a:cubicBezTo>
                    <a:pt x="296" y="320"/>
                    <a:pt x="296" y="318"/>
                    <a:pt x="295" y="313"/>
                  </a:cubicBezTo>
                  <a:cubicBezTo>
                    <a:pt x="294" y="309"/>
                    <a:pt x="294" y="303"/>
                    <a:pt x="294" y="303"/>
                  </a:cubicBezTo>
                  <a:cubicBezTo>
                    <a:pt x="294" y="303"/>
                    <a:pt x="293" y="299"/>
                    <a:pt x="293" y="296"/>
                  </a:cubicBezTo>
                  <a:cubicBezTo>
                    <a:pt x="293" y="293"/>
                    <a:pt x="297" y="290"/>
                    <a:pt x="298" y="288"/>
                  </a:cubicBezTo>
                  <a:cubicBezTo>
                    <a:pt x="298" y="286"/>
                    <a:pt x="304" y="268"/>
                    <a:pt x="308" y="264"/>
                  </a:cubicBezTo>
                  <a:cubicBezTo>
                    <a:pt x="311" y="259"/>
                    <a:pt x="328" y="246"/>
                    <a:pt x="328" y="242"/>
                  </a:cubicBezTo>
                  <a:cubicBezTo>
                    <a:pt x="329" y="239"/>
                    <a:pt x="334" y="222"/>
                    <a:pt x="334" y="222"/>
                  </a:cubicBezTo>
                  <a:cubicBezTo>
                    <a:pt x="334" y="222"/>
                    <a:pt x="328" y="217"/>
                    <a:pt x="324" y="215"/>
                  </a:cubicBezTo>
                  <a:cubicBezTo>
                    <a:pt x="320" y="212"/>
                    <a:pt x="324" y="217"/>
                    <a:pt x="315" y="219"/>
                  </a:cubicBezTo>
                  <a:cubicBezTo>
                    <a:pt x="307" y="222"/>
                    <a:pt x="302" y="224"/>
                    <a:pt x="299" y="229"/>
                  </a:cubicBezTo>
                  <a:cubicBezTo>
                    <a:pt x="296" y="235"/>
                    <a:pt x="296" y="245"/>
                    <a:pt x="293" y="249"/>
                  </a:cubicBezTo>
                  <a:cubicBezTo>
                    <a:pt x="290" y="252"/>
                    <a:pt x="291" y="258"/>
                    <a:pt x="287" y="262"/>
                  </a:cubicBezTo>
                  <a:cubicBezTo>
                    <a:pt x="282" y="267"/>
                    <a:pt x="282" y="268"/>
                    <a:pt x="276" y="274"/>
                  </a:cubicBezTo>
                  <a:cubicBezTo>
                    <a:pt x="270" y="280"/>
                    <a:pt x="265" y="291"/>
                    <a:pt x="264" y="292"/>
                  </a:cubicBezTo>
                  <a:cubicBezTo>
                    <a:pt x="264" y="294"/>
                    <a:pt x="263" y="298"/>
                    <a:pt x="263" y="306"/>
                  </a:cubicBezTo>
                  <a:cubicBezTo>
                    <a:pt x="264" y="313"/>
                    <a:pt x="265" y="316"/>
                    <a:pt x="269" y="321"/>
                  </a:cubicBezTo>
                  <a:cubicBezTo>
                    <a:pt x="272" y="325"/>
                    <a:pt x="281" y="338"/>
                    <a:pt x="273" y="347"/>
                  </a:cubicBezTo>
                  <a:cubicBezTo>
                    <a:pt x="266" y="357"/>
                    <a:pt x="258" y="350"/>
                    <a:pt x="258" y="365"/>
                  </a:cubicBezTo>
                  <a:cubicBezTo>
                    <a:pt x="259" y="381"/>
                    <a:pt x="256" y="390"/>
                    <a:pt x="254" y="394"/>
                  </a:cubicBezTo>
                  <a:cubicBezTo>
                    <a:pt x="251" y="397"/>
                    <a:pt x="237" y="408"/>
                    <a:pt x="237" y="409"/>
                  </a:cubicBezTo>
                  <a:cubicBezTo>
                    <a:pt x="237" y="410"/>
                    <a:pt x="239" y="414"/>
                    <a:pt x="232" y="414"/>
                  </a:cubicBezTo>
                  <a:cubicBezTo>
                    <a:pt x="226" y="414"/>
                    <a:pt x="224" y="414"/>
                    <a:pt x="222" y="414"/>
                  </a:cubicBezTo>
                  <a:cubicBezTo>
                    <a:pt x="221" y="413"/>
                    <a:pt x="218" y="409"/>
                    <a:pt x="217" y="404"/>
                  </a:cubicBezTo>
                  <a:cubicBezTo>
                    <a:pt x="216" y="399"/>
                    <a:pt x="215" y="397"/>
                    <a:pt x="213" y="391"/>
                  </a:cubicBezTo>
                  <a:cubicBezTo>
                    <a:pt x="211" y="386"/>
                    <a:pt x="211" y="383"/>
                    <a:pt x="209" y="378"/>
                  </a:cubicBezTo>
                  <a:cubicBezTo>
                    <a:pt x="207" y="373"/>
                    <a:pt x="209" y="365"/>
                    <a:pt x="206" y="363"/>
                  </a:cubicBezTo>
                  <a:cubicBezTo>
                    <a:pt x="204" y="361"/>
                    <a:pt x="201" y="350"/>
                    <a:pt x="201" y="350"/>
                  </a:cubicBezTo>
                  <a:cubicBezTo>
                    <a:pt x="201" y="350"/>
                    <a:pt x="195" y="355"/>
                    <a:pt x="191" y="357"/>
                  </a:cubicBezTo>
                  <a:cubicBezTo>
                    <a:pt x="188" y="358"/>
                    <a:pt x="190" y="361"/>
                    <a:pt x="187" y="362"/>
                  </a:cubicBezTo>
                  <a:cubicBezTo>
                    <a:pt x="183" y="362"/>
                    <a:pt x="183" y="363"/>
                    <a:pt x="179" y="368"/>
                  </a:cubicBezTo>
                  <a:cubicBezTo>
                    <a:pt x="175" y="372"/>
                    <a:pt x="172" y="373"/>
                    <a:pt x="169" y="374"/>
                  </a:cubicBezTo>
                  <a:cubicBezTo>
                    <a:pt x="167" y="374"/>
                    <a:pt x="166" y="378"/>
                    <a:pt x="162" y="375"/>
                  </a:cubicBezTo>
                  <a:cubicBezTo>
                    <a:pt x="159" y="372"/>
                    <a:pt x="159" y="371"/>
                    <a:pt x="157" y="369"/>
                  </a:cubicBezTo>
                  <a:cubicBezTo>
                    <a:pt x="156" y="367"/>
                    <a:pt x="149" y="363"/>
                    <a:pt x="149" y="363"/>
                  </a:cubicBezTo>
                  <a:cubicBezTo>
                    <a:pt x="149" y="363"/>
                    <a:pt x="148" y="366"/>
                    <a:pt x="149" y="359"/>
                  </a:cubicBezTo>
                  <a:cubicBezTo>
                    <a:pt x="149" y="353"/>
                    <a:pt x="150" y="350"/>
                    <a:pt x="151" y="346"/>
                  </a:cubicBezTo>
                  <a:cubicBezTo>
                    <a:pt x="153" y="343"/>
                    <a:pt x="153" y="343"/>
                    <a:pt x="153" y="343"/>
                  </a:cubicBezTo>
                  <a:cubicBezTo>
                    <a:pt x="153" y="343"/>
                    <a:pt x="152" y="343"/>
                    <a:pt x="153" y="339"/>
                  </a:cubicBezTo>
                  <a:cubicBezTo>
                    <a:pt x="155" y="335"/>
                    <a:pt x="151" y="334"/>
                    <a:pt x="149" y="332"/>
                  </a:cubicBezTo>
                  <a:cubicBezTo>
                    <a:pt x="147" y="330"/>
                    <a:pt x="146" y="335"/>
                    <a:pt x="147" y="330"/>
                  </a:cubicBezTo>
                  <a:cubicBezTo>
                    <a:pt x="148" y="326"/>
                    <a:pt x="147" y="299"/>
                    <a:pt x="147" y="299"/>
                  </a:cubicBezTo>
                  <a:cubicBezTo>
                    <a:pt x="147" y="299"/>
                    <a:pt x="154" y="296"/>
                    <a:pt x="153" y="294"/>
                  </a:cubicBezTo>
                  <a:cubicBezTo>
                    <a:pt x="153" y="292"/>
                    <a:pt x="160" y="286"/>
                    <a:pt x="160" y="286"/>
                  </a:cubicBezTo>
                  <a:cubicBezTo>
                    <a:pt x="160" y="286"/>
                    <a:pt x="166" y="285"/>
                    <a:pt x="168" y="281"/>
                  </a:cubicBezTo>
                  <a:cubicBezTo>
                    <a:pt x="171" y="277"/>
                    <a:pt x="173" y="271"/>
                    <a:pt x="179" y="268"/>
                  </a:cubicBezTo>
                  <a:cubicBezTo>
                    <a:pt x="184" y="265"/>
                    <a:pt x="186" y="263"/>
                    <a:pt x="187" y="261"/>
                  </a:cubicBezTo>
                  <a:cubicBezTo>
                    <a:pt x="188" y="260"/>
                    <a:pt x="185" y="266"/>
                    <a:pt x="189" y="257"/>
                  </a:cubicBezTo>
                  <a:cubicBezTo>
                    <a:pt x="193" y="249"/>
                    <a:pt x="208" y="239"/>
                    <a:pt x="211" y="232"/>
                  </a:cubicBezTo>
                  <a:cubicBezTo>
                    <a:pt x="215" y="225"/>
                    <a:pt x="219" y="213"/>
                    <a:pt x="219" y="213"/>
                  </a:cubicBezTo>
                  <a:cubicBezTo>
                    <a:pt x="219" y="213"/>
                    <a:pt x="215" y="208"/>
                    <a:pt x="220" y="202"/>
                  </a:cubicBezTo>
                  <a:cubicBezTo>
                    <a:pt x="224" y="196"/>
                    <a:pt x="230" y="194"/>
                    <a:pt x="233" y="191"/>
                  </a:cubicBezTo>
                  <a:cubicBezTo>
                    <a:pt x="237" y="188"/>
                    <a:pt x="241" y="183"/>
                    <a:pt x="240" y="182"/>
                  </a:cubicBezTo>
                  <a:cubicBezTo>
                    <a:pt x="238" y="182"/>
                    <a:pt x="242" y="183"/>
                    <a:pt x="242" y="181"/>
                  </a:cubicBezTo>
                  <a:cubicBezTo>
                    <a:pt x="243" y="178"/>
                    <a:pt x="246" y="174"/>
                    <a:pt x="246" y="174"/>
                  </a:cubicBezTo>
                  <a:cubicBezTo>
                    <a:pt x="239" y="173"/>
                    <a:pt x="241" y="174"/>
                    <a:pt x="237" y="176"/>
                  </a:cubicBezTo>
                  <a:cubicBezTo>
                    <a:pt x="233" y="177"/>
                    <a:pt x="235" y="175"/>
                    <a:pt x="233" y="173"/>
                  </a:cubicBezTo>
                  <a:cubicBezTo>
                    <a:pt x="231" y="171"/>
                    <a:pt x="231" y="171"/>
                    <a:pt x="232" y="170"/>
                  </a:cubicBezTo>
                  <a:cubicBezTo>
                    <a:pt x="233" y="168"/>
                    <a:pt x="236" y="166"/>
                    <a:pt x="236" y="166"/>
                  </a:cubicBezTo>
                  <a:cubicBezTo>
                    <a:pt x="236" y="166"/>
                    <a:pt x="238" y="170"/>
                    <a:pt x="243" y="165"/>
                  </a:cubicBezTo>
                  <a:cubicBezTo>
                    <a:pt x="249" y="160"/>
                    <a:pt x="258" y="155"/>
                    <a:pt x="258" y="155"/>
                  </a:cubicBezTo>
                  <a:cubicBezTo>
                    <a:pt x="272" y="144"/>
                    <a:pt x="272" y="144"/>
                    <a:pt x="272" y="144"/>
                  </a:cubicBezTo>
                  <a:cubicBezTo>
                    <a:pt x="272" y="144"/>
                    <a:pt x="284" y="140"/>
                    <a:pt x="286" y="140"/>
                  </a:cubicBezTo>
                  <a:cubicBezTo>
                    <a:pt x="288" y="141"/>
                    <a:pt x="290" y="141"/>
                    <a:pt x="291" y="141"/>
                  </a:cubicBezTo>
                  <a:cubicBezTo>
                    <a:pt x="292" y="141"/>
                    <a:pt x="296" y="141"/>
                    <a:pt x="300" y="137"/>
                  </a:cubicBezTo>
                  <a:cubicBezTo>
                    <a:pt x="303" y="134"/>
                    <a:pt x="301" y="131"/>
                    <a:pt x="306" y="130"/>
                  </a:cubicBezTo>
                  <a:cubicBezTo>
                    <a:pt x="311" y="129"/>
                    <a:pt x="315" y="130"/>
                    <a:pt x="318" y="127"/>
                  </a:cubicBezTo>
                  <a:cubicBezTo>
                    <a:pt x="321" y="123"/>
                    <a:pt x="356" y="127"/>
                    <a:pt x="356" y="127"/>
                  </a:cubicBezTo>
                  <a:cubicBezTo>
                    <a:pt x="356" y="127"/>
                    <a:pt x="371" y="131"/>
                    <a:pt x="373" y="134"/>
                  </a:cubicBezTo>
                  <a:cubicBezTo>
                    <a:pt x="375" y="137"/>
                    <a:pt x="382" y="139"/>
                    <a:pt x="379" y="143"/>
                  </a:cubicBezTo>
                  <a:cubicBezTo>
                    <a:pt x="375" y="146"/>
                    <a:pt x="379" y="151"/>
                    <a:pt x="381" y="152"/>
                  </a:cubicBezTo>
                  <a:cubicBezTo>
                    <a:pt x="383" y="153"/>
                    <a:pt x="383" y="144"/>
                    <a:pt x="387" y="145"/>
                  </a:cubicBezTo>
                  <a:cubicBezTo>
                    <a:pt x="390" y="146"/>
                    <a:pt x="392" y="151"/>
                    <a:pt x="395" y="152"/>
                  </a:cubicBezTo>
                  <a:cubicBezTo>
                    <a:pt x="398" y="153"/>
                    <a:pt x="412" y="154"/>
                    <a:pt x="414" y="155"/>
                  </a:cubicBezTo>
                  <a:cubicBezTo>
                    <a:pt x="416" y="157"/>
                    <a:pt x="419" y="159"/>
                    <a:pt x="425" y="162"/>
                  </a:cubicBezTo>
                  <a:cubicBezTo>
                    <a:pt x="430" y="165"/>
                    <a:pt x="468" y="180"/>
                    <a:pt x="469" y="182"/>
                  </a:cubicBezTo>
                  <a:cubicBezTo>
                    <a:pt x="470" y="184"/>
                    <a:pt x="466" y="199"/>
                    <a:pt x="466" y="199"/>
                  </a:cubicBezTo>
                  <a:cubicBezTo>
                    <a:pt x="466" y="199"/>
                    <a:pt x="467" y="204"/>
                    <a:pt x="462" y="205"/>
                  </a:cubicBezTo>
                  <a:cubicBezTo>
                    <a:pt x="457" y="205"/>
                    <a:pt x="462" y="204"/>
                    <a:pt x="454" y="205"/>
                  </a:cubicBezTo>
                  <a:cubicBezTo>
                    <a:pt x="446" y="206"/>
                    <a:pt x="447" y="210"/>
                    <a:pt x="441" y="208"/>
                  </a:cubicBezTo>
                  <a:cubicBezTo>
                    <a:pt x="436" y="206"/>
                    <a:pt x="437" y="206"/>
                    <a:pt x="433" y="203"/>
                  </a:cubicBezTo>
                  <a:cubicBezTo>
                    <a:pt x="429" y="201"/>
                    <a:pt x="425" y="197"/>
                    <a:pt x="421" y="199"/>
                  </a:cubicBezTo>
                  <a:cubicBezTo>
                    <a:pt x="417" y="202"/>
                    <a:pt x="419" y="206"/>
                    <a:pt x="412" y="202"/>
                  </a:cubicBezTo>
                  <a:cubicBezTo>
                    <a:pt x="405" y="197"/>
                    <a:pt x="401" y="196"/>
                    <a:pt x="401" y="196"/>
                  </a:cubicBezTo>
                  <a:cubicBezTo>
                    <a:pt x="401" y="196"/>
                    <a:pt x="398" y="198"/>
                    <a:pt x="398" y="199"/>
                  </a:cubicBezTo>
                  <a:cubicBezTo>
                    <a:pt x="399" y="201"/>
                    <a:pt x="401" y="198"/>
                    <a:pt x="406" y="204"/>
                  </a:cubicBezTo>
                  <a:cubicBezTo>
                    <a:pt x="410" y="209"/>
                    <a:pt x="417" y="213"/>
                    <a:pt x="416" y="216"/>
                  </a:cubicBezTo>
                  <a:cubicBezTo>
                    <a:pt x="416" y="219"/>
                    <a:pt x="419" y="220"/>
                    <a:pt x="416" y="223"/>
                  </a:cubicBezTo>
                  <a:cubicBezTo>
                    <a:pt x="414" y="225"/>
                    <a:pt x="414" y="229"/>
                    <a:pt x="414" y="229"/>
                  </a:cubicBezTo>
                  <a:cubicBezTo>
                    <a:pt x="414" y="229"/>
                    <a:pt x="418" y="234"/>
                    <a:pt x="417" y="236"/>
                  </a:cubicBezTo>
                  <a:cubicBezTo>
                    <a:pt x="416" y="238"/>
                    <a:pt x="416" y="243"/>
                    <a:pt x="416" y="245"/>
                  </a:cubicBezTo>
                  <a:cubicBezTo>
                    <a:pt x="416" y="246"/>
                    <a:pt x="419" y="251"/>
                    <a:pt x="419" y="251"/>
                  </a:cubicBezTo>
                  <a:cubicBezTo>
                    <a:pt x="419" y="251"/>
                    <a:pt x="423" y="248"/>
                    <a:pt x="428" y="253"/>
                  </a:cubicBezTo>
                  <a:cubicBezTo>
                    <a:pt x="433" y="257"/>
                    <a:pt x="440" y="257"/>
                    <a:pt x="440" y="257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40" y="251"/>
                    <a:pt x="438" y="250"/>
                    <a:pt x="436" y="246"/>
                  </a:cubicBezTo>
                  <a:cubicBezTo>
                    <a:pt x="433" y="243"/>
                    <a:pt x="430" y="238"/>
                    <a:pt x="430" y="237"/>
                  </a:cubicBezTo>
                  <a:cubicBezTo>
                    <a:pt x="429" y="235"/>
                    <a:pt x="429" y="230"/>
                    <a:pt x="430" y="230"/>
                  </a:cubicBezTo>
                  <a:cubicBezTo>
                    <a:pt x="432" y="230"/>
                    <a:pt x="435" y="231"/>
                    <a:pt x="441" y="234"/>
                  </a:cubicBezTo>
                  <a:cubicBezTo>
                    <a:pt x="447" y="236"/>
                    <a:pt x="459" y="245"/>
                    <a:pt x="462" y="240"/>
                  </a:cubicBezTo>
                  <a:cubicBezTo>
                    <a:pt x="465" y="235"/>
                    <a:pt x="464" y="234"/>
                    <a:pt x="462" y="229"/>
                  </a:cubicBezTo>
                  <a:cubicBezTo>
                    <a:pt x="460" y="224"/>
                    <a:pt x="457" y="227"/>
                    <a:pt x="459" y="221"/>
                  </a:cubicBezTo>
                  <a:cubicBezTo>
                    <a:pt x="462" y="215"/>
                    <a:pt x="456" y="220"/>
                    <a:pt x="468" y="210"/>
                  </a:cubicBezTo>
                  <a:cubicBezTo>
                    <a:pt x="480" y="200"/>
                    <a:pt x="490" y="203"/>
                    <a:pt x="492" y="203"/>
                  </a:cubicBezTo>
                  <a:cubicBezTo>
                    <a:pt x="494" y="203"/>
                    <a:pt x="502" y="198"/>
                    <a:pt x="501" y="196"/>
                  </a:cubicBezTo>
                  <a:cubicBezTo>
                    <a:pt x="500" y="195"/>
                    <a:pt x="502" y="192"/>
                    <a:pt x="500" y="187"/>
                  </a:cubicBezTo>
                  <a:cubicBezTo>
                    <a:pt x="497" y="182"/>
                    <a:pt x="492" y="172"/>
                    <a:pt x="492" y="172"/>
                  </a:cubicBezTo>
                  <a:cubicBezTo>
                    <a:pt x="492" y="172"/>
                    <a:pt x="487" y="163"/>
                    <a:pt x="490" y="163"/>
                  </a:cubicBezTo>
                  <a:cubicBezTo>
                    <a:pt x="493" y="164"/>
                    <a:pt x="496" y="166"/>
                    <a:pt x="505" y="170"/>
                  </a:cubicBezTo>
                  <a:cubicBezTo>
                    <a:pt x="515" y="174"/>
                    <a:pt x="519" y="175"/>
                    <a:pt x="521" y="176"/>
                  </a:cubicBezTo>
                  <a:cubicBezTo>
                    <a:pt x="523" y="177"/>
                    <a:pt x="525" y="181"/>
                    <a:pt x="521" y="181"/>
                  </a:cubicBezTo>
                  <a:cubicBezTo>
                    <a:pt x="516" y="181"/>
                    <a:pt x="513" y="184"/>
                    <a:pt x="512" y="186"/>
                  </a:cubicBezTo>
                  <a:cubicBezTo>
                    <a:pt x="511" y="188"/>
                    <a:pt x="517" y="193"/>
                    <a:pt x="517" y="193"/>
                  </a:cubicBezTo>
                  <a:cubicBezTo>
                    <a:pt x="517" y="193"/>
                    <a:pt x="526" y="193"/>
                    <a:pt x="528" y="193"/>
                  </a:cubicBezTo>
                  <a:cubicBezTo>
                    <a:pt x="530" y="193"/>
                    <a:pt x="530" y="186"/>
                    <a:pt x="530" y="182"/>
                  </a:cubicBezTo>
                  <a:cubicBezTo>
                    <a:pt x="530" y="179"/>
                    <a:pt x="544" y="181"/>
                    <a:pt x="546" y="180"/>
                  </a:cubicBezTo>
                  <a:cubicBezTo>
                    <a:pt x="548" y="178"/>
                    <a:pt x="553" y="172"/>
                    <a:pt x="556" y="170"/>
                  </a:cubicBezTo>
                  <a:cubicBezTo>
                    <a:pt x="560" y="168"/>
                    <a:pt x="573" y="164"/>
                    <a:pt x="571" y="166"/>
                  </a:cubicBezTo>
                  <a:cubicBezTo>
                    <a:pt x="570" y="168"/>
                    <a:pt x="573" y="174"/>
                    <a:pt x="573" y="172"/>
                  </a:cubicBezTo>
                  <a:cubicBezTo>
                    <a:pt x="573" y="170"/>
                    <a:pt x="577" y="162"/>
                    <a:pt x="579" y="162"/>
                  </a:cubicBezTo>
                  <a:cubicBezTo>
                    <a:pt x="581" y="162"/>
                    <a:pt x="587" y="164"/>
                    <a:pt x="587" y="164"/>
                  </a:cubicBezTo>
                  <a:cubicBezTo>
                    <a:pt x="587" y="164"/>
                    <a:pt x="584" y="172"/>
                    <a:pt x="588" y="172"/>
                  </a:cubicBezTo>
                  <a:cubicBezTo>
                    <a:pt x="593" y="173"/>
                    <a:pt x="599" y="177"/>
                    <a:pt x="600" y="173"/>
                  </a:cubicBezTo>
                  <a:cubicBezTo>
                    <a:pt x="602" y="170"/>
                    <a:pt x="599" y="171"/>
                    <a:pt x="609" y="168"/>
                  </a:cubicBezTo>
                  <a:cubicBezTo>
                    <a:pt x="620" y="166"/>
                    <a:pt x="615" y="166"/>
                    <a:pt x="622" y="165"/>
                  </a:cubicBezTo>
                  <a:cubicBezTo>
                    <a:pt x="629" y="165"/>
                    <a:pt x="633" y="170"/>
                    <a:pt x="636" y="170"/>
                  </a:cubicBezTo>
                  <a:cubicBezTo>
                    <a:pt x="640" y="170"/>
                    <a:pt x="642" y="162"/>
                    <a:pt x="642" y="162"/>
                  </a:cubicBezTo>
                  <a:cubicBezTo>
                    <a:pt x="643" y="156"/>
                    <a:pt x="643" y="156"/>
                    <a:pt x="643" y="156"/>
                  </a:cubicBezTo>
                  <a:cubicBezTo>
                    <a:pt x="639" y="154"/>
                    <a:pt x="639" y="154"/>
                    <a:pt x="639" y="154"/>
                  </a:cubicBezTo>
                  <a:cubicBezTo>
                    <a:pt x="639" y="154"/>
                    <a:pt x="643" y="154"/>
                    <a:pt x="641" y="152"/>
                  </a:cubicBezTo>
                  <a:cubicBezTo>
                    <a:pt x="640" y="151"/>
                    <a:pt x="645" y="150"/>
                    <a:pt x="648" y="150"/>
                  </a:cubicBezTo>
                  <a:cubicBezTo>
                    <a:pt x="651" y="149"/>
                    <a:pt x="660" y="152"/>
                    <a:pt x="664" y="153"/>
                  </a:cubicBezTo>
                  <a:cubicBezTo>
                    <a:pt x="669" y="155"/>
                    <a:pt x="686" y="154"/>
                    <a:pt x="697" y="162"/>
                  </a:cubicBezTo>
                  <a:cubicBezTo>
                    <a:pt x="707" y="170"/>
                    <a:pt x="709" y="171"/>
                    <a:pt x="711" y="171"/>
                  </a:cubicBezTo>
                  <a:cubicBezTo>
                    <a:pt x="713" y="172"/>
                    <a:pt x="721" y="169"/>
                    <a:pt x="721" y="169"/>
                  </a:cubicBezTo>
                  <a:cubicBezTo>
                    <a:pt x="721" y="169"/>
                    <a:pt x="724" y="168"/>
                    <a:pt x="721" y="166"/>
                  </a:cubicBezTo>
                  <a:cubicBezTo>
                    <a:pt x="717" y="163"/>
                    <a:pt x="714" y="164"/>
                    <a:pt x="714" y="163"/>
                  </a:cubicBezTo>
                  <a:cubicBezTo>
                    <a:pt x="714" y="161"/>
                    <a:pt x="711" y="153"/>
                    <a:pt x="710" y="153"/>
                  </a:cubicBezTo>
                  <a:cubicBezTo>
                    <a:pt x="709" y="153"/>
                    <a:pt x="707" y="152"/>
                    <a:pt x="706" y="153"/>
                  </a:cubicBezTo>
                  <a:cubicBezTo>
                    <a:pt x="705" y="154"/>
                    <a:pt x="699" y="149"/>
                    <a:pt x="699" y="148"/>
                  </a:cubicBezTo>
                  <a:cubicBezTo>
                    <a:pt x="699" y="146"/>
                    <a:pt x="699" y="141"/>
                    <a:pt x="701" y="141"/>
                  </a:cubicBezTo>
                  <a:cubicBezTo>
                    <a:pt x="702" y="140"/>
                    <a:pt x="692" y="140"/>
                    <a:pt x="698" y="134"/>
                  </a:cubicBezTo>
                  <a:cubicBezTo>
                    <a:pt x="703" y="127"/>
                    <a:pt x="713" y="119"/>
                    <a:pt x="713" y="118"/>
                  </a:cubicBezTo>
                  <a:cubicBezTo>
                    <a:pt x="712" y="116"/>
                    <a:pt x="714" y="92"/>
                    <a:pt x="714" y="92"/>
                  </a:cubicBezTo>
                  <a:cubicBezTo>
                    <a:pt x="714" y="92"/>
                    <a:pt x="720" y="95"/>
                    <a:pt x="722" y="93"/>
                  </a:cubicBezTo>
                  <a:cubicBezTo>
                    <a:pt x="724" y="90"/>
                    <a:pt x="726" y="84"/>
                    <a:pt x="726" y="84"/>
                  </a:cubicBezTo>
                  <a:cubicBezTo>
                    <a:pt x="733" y="83"/>
                    <a:pt x="733" y="83"/>
                    <a:pt x="733" y="83"/>
                  </a:cubicBezTo>
                  <a:cubicBezTo>
                    <a:pt x="733" y="83"/>
                    <a:pt x="736" y="88"/>
                    <a:pt x="736" y="89"/>
                  </a:cubicBezTo>
                  <a:cubicBezTo>
                    <a:pt x="735" y="90"/>
                    <a:pt x="732" y="94"/>
                    <a:pt x="736" y="94"/>
                  </a:cubicBezTo>
                  <a:cubicBezTo>
                    <a:pt x="739" y="94"/>
                    <a:pt x="748" y="100"/>
                    <a:pt x="748" y="100"/>
                  </a:cubicBezTo>
                  <a:cubicBezTo>
                    <a:pt x="748" y="100"/>
                    <a:pt x="751" y="112"/>
                    <a:pt x="749" y="112"/>
                  </a:cubicBezTo>
                  <a:cubicBezTo>
                    <a:pt x="747" y="112"/>
                    <a:pt x="748" y="118"/>
                    <a:pt x="748" y="118"/>
                  </a:cubicBezTo>
                  <a:cubicBezTo>
                    <a:pt x="748" y="118"/>
                    <a:pt x="746" y="114"/>
                    <a:pt x="745" y="119"/>
                  </a:cubicBezTo>
                  <a:cubicBezTo>
                    <a:pt x="743" y="124"/>
                    <a:pt x="748" y="127"/>
                    <a:pt x="748" y="127"/>
                  </a:cubicBezTo>
                  <a:cubicBezTo>
                    <a:pt x="748" y="127"/>
                    <a:pt x="753" y="125"/>
                    <a:pt x="751" y="130"/>
                  </a:cubicBezTo>
                  <a:cubicBezTo>
                    <a:pt x="750" y="135"/>
                    <a:pt x="750" y="133"/>
                    <a:pt x="751" y="137"/>
                  </a:cubicBezTo>
                  <a:cubicBezTo>
                    <a:pt x="751" y="142"/>
                    <a:pt x="755" y="148"/>
                    <a:pt x="755" y="150"/>
                  </a:cubicBezTo>
                  <a:cubicBezTo>
                    <a:pt x="755" y="152"/>
                    <a:pt x="755" y="164"/>
                    <a:pt x="755" y="164"/>
                  </a:cubicBezTo>
                  <a:cubicBezTo>
                    <a:pt x="755" y="164"/>
                    <a:pt x="758" y="170"/>
                    <a:pt x="760" y="172"/>
                  </a:cubicBezTo>
                  <a:cubicBezTo>
                    <a:pt x="762" y="174"/>
                    <a:pt x="767" y="169"/>
                    <a:pt x="762" y="174"/>
                  </a:cubicBezTo>
                  <a:cubicBezTo>
                    <a:pt x="756" y="179"/>
                    <a:pt x="759" y="179"/>
                    <a:pt x="755" y="184"/>
                  </a:cubicBezTo>
                  <a:cubicBezTo>
                    <a:pt x="751" y="189"/>
                    <a:pt x="748" y="190"/>
                    <a:pt x="746" y="192"/>
                  </a:cubicBezTo>
                  <a:cubicBezTo>
                    <a:pt x="744" y="194"/>
                    <a:pt x="738" y="196"/>
                    <a:pt x="738" y="196"/>
                  </a:cubicBezTo>
                  <a:cubicBezTo>
                    <a:pt x="738" y="196"/>
                    <a:pt x="752" y="200"/>
                    <a:pt x="754" y="200"/>
                  </a:cubicBezTo>
                  <a:cubicBezTo>
                    <a:pt x="756" y="200"/>
                    <a:pt x="772" y="198"/>
                    <a:pt x="772" y="194"/>
                  </a:cubicBezTo>
                  <a:cubicBezTo>
                    <a:pt x="772" y="190"/>
                    <a:pt x="781" y="180"/>
                    <a:pt x="776" y="177"/>
                  </a:cubicBezTo>
                  <a:cubicBezTo>
                    <a:pt x="772" y="174"/>
                    <a:pt x="771" y="175"/>
                    <a:pt x="770" y="172"/>
                  </a:cubicBezTo>
                  <a:cubicBezTo>
                    <a:pt x="770" y="169"/>
                    <a:pt x="768" y="168"/>
                    <a:pt x="770" y="166"/>
                  </a:cubicBezTo>
                  <a:cubicBezTo>
                    <a:pt x="771" y="164"/>
                    <a:pt x="774" y="160"/>
                    <a:pt x="770" y="161"/>
                  </a:cubicBezTo>
                  <a:cubicBezTo>
                    <a:pt x="766" y="161"/>
                    <a:pt x="766" y="162"/>
                    <a:pt x="764" y="159"/>
                  </a:cubicBezTo>
                  <a:cubicBezTo>
                    <a:pt x="762" y="156"/>
                    <a:pt x="763" y="160"/>
                    <a:pt x="760" y="152"/>
                  </a:cubicBezTo>
                  <a:cubicBezTo>
                    <a:pt x="757" y="144"/>
                    <a:pt x="762" y="140"/>
                    <a:pt x="762" y="140"/>
                  </a:cubicBezTo>
                  <a:cubicBezTo>
                    <a:pt x="762" y="140"/>
                    <a:pt x="766" y="144"/>
                    <a:pt x="763" y="137"/>
                  </a:cubicBezTo>
                  <a:cubicBezTo>
                    <a:pt x="760" y="130"/>
                    <a:pt x="756" y="128"/>
                    <a:pt x="756" y="126"/>
                  </a:cubicBezTo>
                  <a:cubicBezTo>
                    <a:pt x="755" y="123"/>
                    <a:pt x="757" y="121"/>
                    <a:pt x="756" y="117"/>
                  </a:cubicBezTo>
                  <a:cubicBezTo>
                    <a:pt x="756" y="113"/>
                    <a:pt x="768" y="111"/>
                    <a:pt x="768" y="111"/>
                  </a:cubicBezTo>
                  <a:cubicBezTo>
                    <a:pt x="768" y="111"/>
                    <a:pt x="769" y="105"/>
                    <a:pt x="767" y="102"/>
                  </a:cubicBezTo>
                  <a:cubicBezTo>
                    <a:pt x="764" y="100"/>
                    <a:pt x="760" y="95"/>
                    <a:pt x="760" y="95"/>
                  </a:cubicBezTo>
                  <a:cubicBezTo>
                    <a:pt x="760" y="95"/>
                    <a:pt x="761" y="92"/>
                    <a:pt x="761" y="91"/>
                  </a:cubicBezTo>
                  <a:cubicBezTo>
                    <a:pt x="762" y="89"/>
                    <a:pt x="767" y="92"/>
                    <a:pt x="769" y="94"/>
                  </a:cubicBezTo>
                  <a:cubicBezTo>
                    <a:pt x="770" y="96"/>
                    <a:pt x="776" y="100"/>
                    <a:pt x="776" y="100"/>
                  </a:cubicBezTo>
                  <a:cubicBezTo>
                    <a:pt x="776" y="100"/>
                    <a:pt x="774" y="103"/>
                    <a:pt x="775" y="106"/>
                  </a:cubicBezTo>
                  <a:cubicBezTo>
                    <a:pt x="776" y="109"/>
                    <a:pt x="777" y="116"/>
                    <a:pt x="777" y="116"/>
                  </a:cubicBezTo>
                  <a:cubicBezTo>
                    <a:pt x="777" y="116"/>
                    <a:pt x="779" y="121"/>
                    <a:pt x="780" y="122"/>
                  </a:cubicBezTo>
                  <a:cubicBezTo>
                    <a:pt x="781" y="123"/>
                    <a:pt x="778" y="124"/>
                    <a:pt x="781" y="123"/>
                  </a:cubicBezTo>
                  <a:cubicBezTo>
                    <a:pt x="784" y="123"/>
                    <a:pt x="797" y="126"/>
                    <a:pt x="797" y="126"/>
                  </a:cubicBezTo>
                  <a:cubicBezTo>
                    <a:pt x="797" y="126"/>
                    <a:pt x="798" y="117"/>
                    <a:pt x="796" y="117"/>
                  </a:cubicBezTo>
                  <a:cubicBezTo>
                    <a:pt x="793" y="118"/>
                    <a:pt x="791" y="119"/>
                    <a:pt x="789" y="118"/>
                  </a:cubicBezTo>
                  <a:cubicBezTo>
                    <a:pt x="786" y="116"/>
                    <a:pt x="785" y="112"/>
                    <a:pt x="785" y="112"/>
                  </a:cubicBezTo>
                  <a:cubicBezTo>
                    <a:pt x="785" y="112"/>
                    <a:pt x="785" y="109"/>
                    <a:pt x="786" y="107"/>
                  </a:cubicBezTo>
                  <a:cubicBezTo>
                    <a:pt x="787" y="105"/>
                    <a:pt x="794" y="101"/>
                    <a:pt x="794" y="101"/>
                  </a:cubicBezTo>
                  <a:cubicBezTo>
                    <a:pt x="794" y="101"/>
                    <a:pt x="800" y="102"/>
                    <a:pt x="804" y="102"/>
                  </a:cubicBezTo>
                  <a:cubicBezTo>
                    <a:pt x="808" y="102"/>
                    <a:pt x="824" y="113"/>
                    <a:pt x="824" y="113"/>
                  </a:cubicBezTo>
                  <a:cubicBezTo>
                    <a:pt x="827" y="116"/>
                    <a:pt x="827" y="116"/>
                    <a:pt x="827" y="116"/>
                  </a:cubicBezTo>
                  <a:cubicBezTo>
                    <a:pt x="827" y="116"/>
                    <a:pt x="828" y="109"/>
                    <a:pt x="831" y="111"/>
                  </a:cubicBezTo>
                  <a:cubicBezTo>
                    <a:pt x="833" y="112"/>
                    <a:pt x="833" y="112"/>
                    <a:pt x="833" y="112"/>
                  </a:cubicBezTo>
                  <a:cubicBezTo>
                    <a:pt x="833" y="112"/>
                    <a:pt x="834" y="107"/>
                    <a:pt x="830" y="105"/>
                  </a:cubicBezTo>
                  <a:cubicBezTo>
                    <a:pt x="825" y="104"/>
                    <a:pt x="819" y="97"/>
                    <a:pt x="819" y="97"/>
                  </a:cubicBezTo>
                  <a:cubicBezTo>
                    <a:pt x="819" y="97"/>
                    <a:pt x="814" y="89"/>
                    <a:pt x="815" y="85"/>
                  </a:cubicBezTo>
                  <a:cubicBezTo>
                    <a:pt x="816" y="81"/>
                    <a:pt x="815" y="79"/>
                    <a:pt x="817" y="79"/>
                  </a:cubicBezTo>
                  <a:cubicBezTo>
                    <a:pt x="819" y="79"/>
                    <a:pt x="831" y="78"/>
                    <a:pt x="835" y="76"/>
                  </a:cubicBezTo>
                  <a:cubicBezTo>
                    <a:pt x="839" y="75"/>
                    <a:pt x="844" y="77"/>
                    <a:pt x="850" y="75"/>
                  </a:cubicBezTo>
                  <a:cubicBezTo>
                    <a:pt x="856" y="73"/>
                    <a:pt x="857" y="72"/>
                    <a:pt x="862" y="73"/>
                  </a:cubicBezTo>
                  <a:cubicBezTo>
                    <a:pt x="868" y="75"/>
                    <a:pt x="864" y="70"/>
                    <a:pt x="863" y="67"/>
                  </a:cubicBezTo>
                  <a:cubicBezTo>
                    <a:pt x="862" y="65"/>
                    <a:pt x="861" y="54"/>
                    <a:pt x="861" y="57"/>
                  </a:cubicBezTo>
                  <a:cubicBezTo>
                    <a:pt x="861" y="59"/>
                    <a:pt x="861" y="46"/>
                    <a:pt x="873" y="44"/>
                  </a:cubicBezTo>
                  <a:cubicBezTo>
                    <a:pt x="884" y="43"/>
                    <a:pt x="894" y="41"/>
                    <a:pt x="907" y="39"/>
                  </a:cubicBezTo>
                  <a:cubicBezTo>
                    <a:pt x="921" y="36"/>
                    <a:pt x="923" y="31"/>
                    <a:pt x="923" y="31"/>
                  </a:cubicBezTo>
                  <a:cubicBezTo>
                    <a:pt x="923" y="31"/>
                    <a:pt x="933" y="30"/>
                    <a:pt x="935" y="30"/>
                  </a:cubicBezTo>
                  <a:cubicBezTo>
                    <a:pt x="936" y="30"/>
                    <a:pt x="939" y="28"/>
                    <a:pt x="943" y="29"/>
                  </a:cubicBezTo>
                  <a:cubicBezTo>
                    <a:pt x="948" y="30"/>
                    <a:pt x="950" y="32"/>
                    <a:pt x="953" y="32"/>
                  </a:cubicBezTo>
                  <a:cubicBezTo>
                    <a:pt x="956" y="32"/>
                    <a:pt x="973" y="29"/>
                    <a:pt x="973" y="29"/>
                  </a:cubicBezTo>
                  <a:cubicBezTo>
                    <a:pt x="973" y="29"/>
                    <a:pt x="973" y="26"/>
                    <a:pt x="975" y="24"/>
                  </a:cubicBezTo>
                  <a:cubicBezTo>
                    <a:pt x="976" y="22"/>
                    <a:pt x="978" y="18"/>
                    <a:pt x="980" y="18"/>
                  </a:cubicBezTo>
                  <a:cubicBezTo>
                    <a:pt x="983" y="19"/>
                    <a:pt x="986" y="20"/>
                    <a:pt x="986" y="18"/>
                  </a:cubicBezTo>
                  <a:cubicBezTo>
                    <a:pt x="987" y="15"/>
                    <a:pt x="997" y="0"/>
                    <a:pt x="1004" y="3"/>
                  </a:cubicBezTo>
                  <a:cubicBezTo>
                    <a:pt x="1011" y="5"/>
                    <a:pt x="1027" y="5"/>
                    <a:pt x="1027" y="6"/>
                  </a:cubicBezTo>
                  <a:cubicBezTo>
                    <a:pt x="1027" y="8"/>
                    <a:pt x="1030" y="12"/>
                    <a:pt x="1030" y="12"/>
                  </a:cubicBezTo>
                  <a:cubicBezTo>
                    <a:pt x="1030" y="12"/>
                    <a:pt x="1029" y="15"/>
                    <a:pt x="1034" y="16"/>
                  </a:cubicBezTo>
                  <a:cubicBezTo>
                    <a:pt x="1040" y="18"/>
                    <a:pt x="1043" y="20"/>
                    <a:pt x="1043" y="20"/>
                  </a:cubicBezTo>
                  <a:cubicBezTo>
                    <a:pt x="1043" y="20"/>
                    <a:pt x="1059" y="20"/>
                    <a:pt x="1062" y="20"/>
                  </a:cubicBezTo>
                  <a:cubicBezTo>
                    <a:pt x="1066" y="19"/>
                    <a:pt x="1094" y="25"/>
                    <a:pt x="1094" y="26"/>
                  </a:cubicBezTo>
                  <a:cubicBezTo>
                    <a:pt x="1094" y="28"/>
                    <a:pt x="1103" y="42"/>
                    <a:pt x="1098" y="44"/>
                  </a:cubicBezTo>
                  <a:cubicBezTo>
                    <a:pt x="1093" y="47"/>
                    <a:pt x="1099" y="47"/>
                    <a:pt x="1087" y="57"/>
                  </a:cubicBezTo>
                  <a:cubicBezTo>
                    <a:pt x="1075" y="66"/>
                    <a:pt x="1067" y="70"/>
                    <a:pt x="1060" y="73"/>
                  </a:cubicBezTo>
                  <a:cubicBezTo>
                    <a:pt x="1053" y="76"/>
                    <a:pt x="1050" y="85"/>
                    <a:pt x="1046" y="86"/>
                  </a:cubicBezTo>
                  <a:cubicBezTo>
                    <a:pt x="1041" y="87"/>
                    <a:pt x="1040" y="90"/>
                    <a:pt x="1040" y="90"/>
                  </a:cubicBezTo>
                  <a:cubicBezTo>
                    <a:pt x="1040" y="90"/>
                    <a:pt x="1046" y="89"/>
                    <a:pt x="1049" y="88"/>
                  </a:cubicBezTo>
                  <a:cubicBezTo>
                    <a:pt x="1051" y="87"/>
                    <a:pt x="1075" y="83"/>
                    <a:pt x="1075" y="83"/>
                  </a:cubicBezTo>
                  <a:cubicBezTo>
                    <a:pt x="1075" y="83"/>
                    <a:pt x="1063" y="78"/>
                    <a:pt x="1071" y="74"/>
                  </a:cubicBezTo>
                  <a:cubicBezTo>
                    <a:pt x="1079" y="70"/>
                    <a:pt x="1081" y="71"/>
                    <a:pt x="1081" y="71"/>
                  </a:cubicBezTo>
                  <a:cubicBezTo>
                    <a:pt x="1081" y="71"/>
                    <a:pt x="1086" y="71"/>
                    <a:pt x="1088" y="72"/>
                  </a:cubicBezTo>
                  <a:cubicBezTo>
                    <a:pt x="1091" y="72"/>
                    <a:pt x="1094" y="74"/>
                    <a:pt x="1098" y="77"/>
                  </a:cubicBezTo>
                  <a:cubicBezTo>
                    <a:pt x="1103" y="80"/>
                    <a:pt x="1101" y="80"/>
                    <a:pt x="1104" y="77"/>
                  </a:cubicBezTo>
                  <a:cubicBezTo>
                    <a:pt x="1108" y="73"/>
                    <a:pt x="1111" y="71"/>
                    <a:pt x="1115" y="72"/>
                  </a:cubicBezTo>
                  <a:cubicBezTo>
                    <a:pt x="1120" y="73"/>
                    <a:pt x="1144" y="76"/>
                    <a:pt x="1151" y="77"/>
                  </a:cubicBezTo>
                  <a:cubicBezTo>
                    <a:pt x="1157" y="77"/>
                    <a:pt x="1145" y="82"/>
                    <a:pt x="1154" y="87"/>
                  </a:cubicBezTo>
                  <a:cubicBezTo>
                    <a:pt x="1163" y="91"/>
                    <a:pt x="1173" y="96"/>
                    <a:pt x="1175" y="96"/>
                  </a:cubicBezTo>
                  <a:cubicBezTo>
                    <a:pt x="1177" y="95"/>
                    <a:pt x="1191" y="91"/>
                    <a:pt x="1191" y="91"/>
                  </a:cubicBezTo>
                  <a:cubicBezTo>
                    <a:pt x="1191" y="91"/>
                    <a:pt x="1191" y="91"/>
                    <a:pt x="1194" y="85"/>
                  </a:cubicBezTo>
                  <a:cubicBezTo>
                    <a:pt x="1196" y="79"/>
                    <a:pt x="1195" y="80"/>
                    <a:pt x="1195" y="77"/>
                  </a:cubicBezTo>
                  <a:cubicBezTo>
                    <a:pt x="1196" y="75"/>
                    <a:pt x="1198" y="73"/>
                    <a:pt x="1200" y="71"/>
                  </a:cubicBezTo>
                  <a:cubicBezTo>
                    <a:pt x="1203" y="69"/>
                    <a:pt x="1203" y="67"/>
                    <a:pt x="1210" y="71"/>
                  </a:cubicBezTo>
                  <a:cubicBezTo>
                    <a:pt x="1217" y="76"/>
                    <a:pt x="1218" y="78"/>
                    <a:pt x="1218" y="78"/>
                  </a:cubicBezTo>
                  <a:cubicBezTo>
                    <a:pt x="1218" y="78"/>
                    <a:pt x="1230" y="77"/>
                    <a:pt x="1243" y="88"/>
                  </a:cubicBezTo>
                  <a:cubicBezTo>
                    <a:pt x="1256" y="98"/>
                    <a:pt x="1253" y="101"/>
                    <a:pt x="1254" y="103"/>
                  </a:cubicBezTo>
                  <a:cubicBezTo>
                    <a:pt x="1254" y="106"/>
                    <a:pt x="1253" y="112"/>
                    <a:pt x="1254" y="114"/>
                  </a:cubicBezTo>
                  <a:cubicBezTo>
                    <a:pt x="1254" y="116"/>
                    <a:pt x="1254" y="112"/>
                    <a:pt x="1261" y="119"/>
                  </a:cubicBezTo>
                  <a:cubicBezTo>
                    <a:pt x="1268" y="127"/>
                    <a:pt x="1282" y="127"/>
                    <a:pt x="1281" y="127"/>
                  </a:cubicBezTo>
                  <a:cubicBezTo>
                    <a:pt x="1279" y="127"/>
                    <a:pt x="1282" y="121"/>
                    <a:pt x="1280" y="118"/>
                  </a:cubicBezTo>
                  <a:cubicBezTo>
                    <a:pt x="1278" y="115"/>
                    <a:pt x="1281" y="116"/>
                    <a:pt x="1284" y="113"/>
                  </a:cubicBezTo>
                  <a:cubicBezTo>
                    <a:pt x="1286" y="111"/>
                    <a:pt x="1291" y="112"/>
                    <a:pt x="1291" y="112"/>
                  </a:cubicBezTo>
                  <a:cubicBezTo>
                    <a:pt x="1291" y="112"/>
                    <a:pt x="1293" y="113"/>
                    <a:pt x="1299" y="115"/>
                  </a:cubicBezTo>
                  <a:cubicBezTo>
                    <a:pt x="1304" y="116"/>
                    <a:pt x="1296" y="116"/>
                    <a:pt x="1310" y="116"/>
                  </a:cubicBezTo>
                  <a:cubicBezTo>
                    <a:pt x="1324" y="116"/>
                    <a:pt x="1324" y="112"/>
                    <a:pt x="1329" y="112"/>
                  </a:cubicBezTo>
                  <a:cubicBezTo>
                    <a:pt x="1333" y="112"/>
                    <a:pt x="1337" y="111"/>
                    <a:pt x="1338" y="112"/>
                  </a:cubicBezTo>
                  <a:cubicBezTo>
                    <a:pt x="1339" y="114"/>
                    <a:pt x="1339" y="115"/>
                    <a:pt x="1344" y="115"/>
                  </a:cubicBezTo>
                  <a:cubicBezTo>
                    <a:pt x="1349" y="116"/>
                    <a:pt x="1350" y="118"/>
                    <a:pt x="1348" y="113"/>
                  </a:cubicBezTo>
                  <a:cubicBezTo>
                    <a:pt x="1345" y="108"/>
                    <a:pt x="1342" y="104"/>
                    <a:pt x="1342" y="104"/>
                  </a:cubicBezTo>
                  <a:cubicBezTo>
                    <a:pt x="1338" y="102"/>
                    <a:pt x="1338" y="102"/>
                    <a:pt x="1338" y="102"/>
                  </a:cubicBezTo>
                  <a:cubicBezTo>
                    <a:pt x="1338" y="102"/>
                    <a:pt x="1336" y="101"/>
                    <a:pt x="1342" y="97"/>
                  </a:cubicBezTo>
                  <a:cubicBezTo>
                    <a:pt x="1348" y="93"/>
                    <a:pt x="1347" y="99"/>
                    <a:pt x="1352" y="98"/>
                  </a:cubicBezTo>
                  <a:cubicBezTo>
                    <a:pt x="1357" y="98"/>
                    <a:pt x="1369" y="96"/>
                    <a:pt x="1369" y="96"/>
                  </a:cubicBezTo>
                  <a:cubicBezTo>
                    <a:pt x="1369" y="96"/>
                    <a:pt x="1381" y="98"/>
                    <a:pt x="1391" y="102"/>
                  </a:cubicBezTo>
                  <a:cubicBezTo>
                    <a:pt x="1402" y="106"/>
                    <a:pt x="1422" y="108"/>
                    <a:pt x="1422" y="106"/>
                  </a:cubicBezTo>
                  <a:cubicBezTo>
                    <a:pt x="1422" y="105"/>
                    <a:pt x="1427" y="106"/>
                    <a:pt x="1430" y="106"/>
                  </a:cubicBezTo>
                  <a:cubicBezTo>
                    <a:pt x="1434" y="106"/>
                    <a:pt x="1444" y="116"/>
                    <a:pt x="1444" y="116"/>
                  </a:cubicBezTo>
                  <a:cubicBezTo>
                    <a:pt x="1444" y="116"/>
                    <a:pt x="1452" y="123"/>
                    <a:pt x="1456" y="125"/>
                  </a:cubicBezTo>
                  <a:cubicBezTo>
                    <a:pt x="1460" y="127"/>
                    <a:pt x="1461" y="128"/>
                    <a:pt x="1466" y="128"/>
                  </a:cubicBezTo>
                  <a:cubicBezTo>
                    <a:pt x="1471" y="128"/>
                    <a:pt x="1484" y="134"/>
                    <a:pt x="1484" y="133"/>
                  </a:cubicBezTo>
                  <a:cubicBezTo>
                    <a:pt x="1485" y="131"/>
                    <a:pt x="1501" y="132"/>
                    <a:pt x="1501" y="129"/>
                  </a:cubicBezTo>
                  <a:cubicBezTo>
                    <a:pt x="1500" y="125"/>
                    <a:pt x="1510" y="130"/>
                    <a:pt x="1523" y="132"/>
                  </a:cubicBezTo>
                  <a:cubicBezTo>
                    <a:pt x="1536" y="134"/>
                    <a:pt x="1538" y="137"/>
                    <a:pt x="1538" y="139"/>
                  </a:cubicBezTo>
                  <a:cubicBezTo>
                    <a:pt x="1539" y="140"/>
                    <a:pt x="1542" y="147"/>
                    <a:pt x="1542" y="147"/>
                  </a:cubicBezTo>
                  <a:cubicBezTo>
                    <a:pt x="1542" y="147"/>
                    <a:pt x="1554" y="152"/>
                    <a:pt x="1559" y="152"/>
                  </a:cubicBezTo>
                  <a:cubicBezTo>
                    <a:pt x="1564" y="151"/>
                    <a:pt x="1575" y="152"/>
                    <a:pt x="1575" y="152"/>
                  </a:cubicBezTo>
                  <a:cubicBezTo>
                    <a:pt x="1575" y="152"/>
                    <a:pt x="1606" y="149"/>
                    <a:pt x="1613" y="149"/>
                  </a:cubicBezTo>
                  <a:cubicBezTo>
                    <a:pt x="1619" y="148"/>
                    <a:pt x="1619" y="137"/>
                    <a:pt x="1620" y="142"/>
                  </a:cubicBezTo>
                  <a:cubicBezTo>
                    <a:pt x="1622" y="147"/>
                    <a:pt x="1620" y="154"/>
                    <a:pt x="1620" y="154"/>
                  </a:cubicBezTo>
                  <a:cubicBezTo>
                    <a:pt x="1620" y="154"/>
                    <a:pt x="1625" y="161"/>
                    <a:pt x="1629" y="160"/>
                  </a:cubicBezTo>
                  <a:cubicBezTo>
                    <a:pt x="1632" y="159"/>
                    <a:pt x="1636" y="158"/>
                    <a:pt x="1636" y="158"/>
                  </a:cubicBezTo>
                  <a:cubicBezTo>
                    <a:pt x="1636" y="158"/>
                    <a:pt x="1638" y="157"/>
                    <a:pt x="1632" y="153"/>
                  </a:cubicBezTo>
                  <a:cubicBezTo>
                    <a:pt x="1627" y="149"/>
                    <a:pt x="1629" y="143"/>
                    <a:pt x="1631" y="141"/>
                  </a:cubicBezTo>
                  <a:cubicBezTo>
                    <a:pt x="1633" y="140"/>
                    <a:pt x="1678" y="142"/>
                    <a:pt x="1694" y="149"/>
                  </a:cubicBezTo>
                  <a:cubicBezTo>
                    <a:pt x="1710" y="155"/>
                    <a:pt x="1761" y="176"/>
                    <a:pt x="1767" y="182"/>
                  </a:cubicBezTo>
                  <a:cubicBezTo>
                    <a:pt x="1773" y="188"/>
                    <a:pt x="1777" y="192"/>
                    <a:pt x="1778" y="194"/>
                  </a:cubicBezTo>
                  <a:cubicBezTo>
                    <a:pt x="1780" y="195"/>
                    <a:pt x="1784" y="188"/>
                    <a:pt x="1784" y="188"/>
                  </a:cubicBezTo>
                  <a:cubicBezTo>
                    <a:pt x="1784" y="188"/>
                    <a:pt x="1794" y="189"/>
                    <a:pt x="1798" y="190"/>
                  </a:cubicBezTo>
                  <a:cubicBezTo>
                    <a:pt x="1801" y="190"/>
                    <a:pt x="1801" y="186"/>
                    <a:pt x="1811" y="193"/>
                  </a:cubicBezTo>
                  <a:cubicBezTo>
                    <a:pt x="1821" y="199"/>
                    <a:pt x="1822" y="206"/>
                    <a:pt x="1822" y="206"/>
                  </a:cubicBezTo>
                  <a:cubicBezTo>
                    <a:pt x="1822" y="206"/>
                    <a:pt x="1828" y="213"/>
                    <a:pt x="1821" y="214"/>
                  </a:cubicBezTo>
                  <a:cubicBezTo>
                    <a:pt x="1813" y="216"/>
                    <a:pt x="1810" y="224"/>
                    <a:pt x="1810" y="224"/>
                  </a:cubicBezTo>
                  <a:cubicBezTo>
                    <a:pt x="1810" y="224"/>
                    <a:pt x="1812" y="227"/>
                    <a:pt x="1812" y="229"/>
                  </a:cubicBezTo>
                  <a:cubicBezTo>
                    <a:pt x="1812" y="231"/>
                    <a:pt x="1810" y="234"/>
                    <a:pt x="1811" y="237"/>
                  </a:cubicBezTo>
                  <a:cubicBezTo>
                    <a:pt x="1812" y="240"/>
                    <a:pt x="1817" y="244"/>
                    <a:pt x="1815" y="246"/>
                  </a:cubicBezTo>
                  <a:cubicBezTo>
                    <a:pt x="1813" y="247"/>
                    <a:pt x="1815" y="247"/>
                    <a:pt x="1810" y="247"/>
                  </a:cubicBezTo>
                  <a:cubicBezTo>
                    <a:pt x="1806" y="246"/>
                    <a:pt x="1798" y="244"/>
                    <a:pt x="1797" y="242"/>
                  </a:cubicBezTo>
                  <a:cubicBezTo>
                    <a:pt x="1795" y="241"/>
                    <a:pt x="1795" y="239"/>
                    <a:pt x="1792" y="239"/>
                  </a:cubicBezTo>
                  <a:cubicBezTo>
                    <a:pt x="1789" y="239"/>
                    <a:pt x="1778" y="234"/>
                    <a:pt x="1778" y="234"/>
                  </a:cubicBezTo>
                  <a:cubicBezTo>
                    <a:pt x="1774" y="229"/>
                    <a:pt x="1774" y="229"/>
                    <a:pt x="1774" y="229"/>
                  </a:cubicBezTo>
                  <a:cubicBezTo>
                    <a:pt x="1770" y="223"/>
                    <a:pt x="1770" y="223"/>
                    <a:pt x="1770" y="223"/>
                  </a:cubicBezTo>
                  <a:cubicBezTo>
                    <a:pt x="1770" y="223"/>
                    <a:pt x="1752" y="222"/>
                    <a:pt x="1751" y="220"/>
                  </a:cubicBezTo>
                  <a:cubicBezTo>
                    <a:pt x="1751" y="219"/>
                    <a:pt x="1746" y="203"/>
                    <a:pt x="1745" y="203"/>
                  </a:cubicBezTo>
                  <a:cubicBezTo>
                    <a:pt x="1744" y="203"/>
                    <a:pt x="1738" y="199"/>
                    <a:pt x="1740" y="205"/>
                  </a:cubicBezTo>
                  <a:cubicBezTo>
                    <a:pt x="1741" y="210"/>
                    <a:pt x="1741" y="215"/>
                    <a:pt x="1741" y="215"/>
                  </a:cubicBezTo>
                  <a:cubicBezTo>
                    <a:pt x="1741" y="215"/>
                    <a:pt x="1751" y="223"/>
                    <a:pt x="1749" y="223"/>
                  </a:cubicBezTo>
                  <a:cubicBezTo>
                    <a:pt x="1746" y="223"/>
                    <a:pt x="1747" y="230"/>
                    <a:pt x="1745" y="230"/>
                  </a:cubicBezTo>
                  <a:cubicBezTo>
                    <a:pt x="1744" y="230"/>
                    <a:pt x="1738" y="238"/>
                    <a:pt x="1736" y="237"/>
                  </a:cubicBezTo>
                  <a:cubicBezTo>
                    <a:pt x="1734" y="236"/>
                    <a:pt x="1729" y="238"/>
                    <a:pt x="1728" y="238"/>
                  </a:cubicBezTo>
                  <a:cubicBezTo>
                    <a:pt x="1726" y="238"/>
                    <a:pt x="1726" y="237"/>
                    <a:pt x="1724" y="236"/>
                  </a:cubicBezTo>
                  <a:cubicBezTo>
                    <a:pt x="1722" y="236"/>
                    <a:pt x="1717" y="235"/>
                    <a:pt x="1717" y="237"/>
                  </a:cubicBezTo>
                  <a:cubicBezTo>
                    <a:pt x="1716" y="239"/>
                    <a:pt x="1719" y="245"/>
                    <a:pt x="1722" y="244"/>
                  </a:cubicBezTo>
                  <a:cubicBezTo>
                    <a:pt x="1725" y="243"/>
                    <a:pt x="1734" y="244"/>
                    <a:pt x="1734" y="244"/>
                  </a:cubicBezTo>
                  <a:cubicBezTo>
                    <a:pt x="1734" y="244"/>
                    <a:pt x="1746" y="262"/>
                    <a:pt x="1745" y="264"/>
                  </a:cubicBezTo>
                  <a:cubicBezTo>
                    <a:pt x="1745" y="266"/>
                    <a:pt x="1758" y="275"/>
                    <a:pt x="1756" y="276"/>
                  </a:cubicBezTo>
                  <a:cubicBezTo>
                    <a:pt x="1753" y="277"/>
                    <a:pt x="1754" y="280"/>
                    <a:pt x="1752" y="281"/>
                  </a:cubicBezTo>
                  <a:cubicBezTo>
                    <a:pt x="1751" y="281"/>
                    <a:pt x="1753" y="284"/>
                    <a:pt x="1753" y="285"/>
                  </a:cubicBezTo>
                  <a:cubicBezTo>
                    <a:pt x="1753" y="287"/>
                    <a:pt x="1742" y="284"/>
                    <a:pt x="1732" y="286"/>
                  </a:cubicBezTo>
                  <a:cubicBezTo>
                    <a:pt x="1722" y="288"/>
                    <a:pt x="1709" y="293"/>
                    <a:pt x="1705" y="300"/>
                  </a:cubicBezTo>
                  <a:cubicBezTo>
                    <a:pt x="1701" y="307"/>
                    <a:pt x="1696" y="325"/>
                    <a:pt x="1692" y="326"/>
                  </a:cubicBezTo>
                  <a:cubicBezTo>
                    <a:pt x="1689" y="328"/>
                    <a:pt x="1684" y="336"/>
                    <a:pt x="1684" y="336"/>
                  </a:cubicBezTo>
                  <a:cubicBezTo>
                    <a:pt x="1684" y="336"/>
                    <a:pt x="1675" y="329"/>
                    <a:pt x="1674" y="325"/>
                  </a:cubicBezTo>
                  <a:cubicBezTo>
                    <a:pt x="1673" y="321"/>
                    <a:pt x="1652" y="325"/>
                    <a:pt x="1651" y="325"/>
                  </a:cubicBezTo>
                  <a:cubicBezTo>
                    <a:pt x="1650" y="326"/>
                    <a:pt x="1653" y="330"/>
                    <a:pt x="1651" y="333"/>
                  </a:cubicBezTo>
                  <a:cubicBezTo>
                    <a:pt x="1650" y="336"/>
                    <a:pt x="1655" y="344"/>
                    <a:pt x="1650" y="340"/>
                  </a:cubicBezTo>
                  <a:cubicBezTo>
                    <a:pt x="1644" y="337"/>
                    <a:pt x="1642" y="330"/>
                    <a:pt x="1642" y="330"/>
                  </a:cubicBezTo>
                  <a:cubicBezTo>
                    <a:pt x="1642" y="330"/>
                    <a:pt x="1640" y="334"/>
                    <a:pt x="1638" y="335"/>
                  </a:cubicBezTo>
                  <a:cubicBezTo>
                    <a:pt x="1636" y="335"/>
                    <a:pt x="1629" y="341"/>
                    <a:pt x="1626" y="343"/>
                  </a:cubicBezTo>
                  <a:cubicBezTo>
                    <a:pt x="1622" y="344"/>
                    <a:pt x="1621" y="340"/>
                    <a:pt x="1622" y="344"/>
                  </a:cubicBezTo>
                  <a:cubicBezTo>
                    <a:pt x="1624" y="348"/>
                    <a:pt x="1623" y="356"/>
                    <a:pt x="1622" y="358"/>
                  </a:cubicBezTo>
                  <a:cubicBezTo>
                    <a:pt x="1620" y="361"/>
                    <a:pt x="1622" y="365"/>
                    <a:pt x="1623" y="368"/>
                  </a:cubicBezTo>
                  <a:cubicBezTo>
                    <a:pt x="1624" y="370"/>
                    <a:pt x="1637" y="376"/>
                    <a:pt x="1635" y="376"/>
                  </a:cubicBezTo>
                  <a:cubicBezTo>
                    <a:pt x="1634" y="376"/>
                    <a:pt x="1636" y="386"/>
                    <a:pt x="1636" y="387"/>
                  </a:cubicBezTo>
                  <a:cubicBezTo>
                    <a:pt x="1636" y="389"/>
                    <a:pt x="1642" y="393"/>
                    <a:pt x="1640" y="395"/>
                  </a:cubicBezTo>
                  <a:cubicBezTo>
                    <a:pt x="1638" y="397"/>
                    <a:pt x="1642" y="405"/>
                    <a:pt x="1639" y="404"/>
                  </a:cubicBezTo>
                  <a:cubicBezTo>
                    <a:pt x="1636" y="403"/>
                    <a:pt x="1632" y="401"/>
                    <a:pt x="1632" y="401"/>
                  </a:cubicBezTo>
                  <a:cubicBezTo>
                    <a:pt x="1632" y="401"/>
                    <a:pt x="1640" y="405"/>
                    <a:pt x="1634" y="406"/>
                  </a:cubicBezTo>
                  <a:cubicBezTo>
                    <a:pt x="1628" y="407"/>
                    <a:pt x="1628" y="412"/>
                    <a:pt x="1628" y="412"/>
                  </a:cubicBezTo>
                  <a:cubicBezTo>
                    <a:pt x="1628" y="412"/>
                    <a:pt x="1631" y="413"/>
                    <a:pt x="1631" y="416"/>
                  </a:cubicBezTo>
                  <a:cubicBezTo>
                    <a:pt x="1631" y="419"/>
                    <a:pt x="1639" y="424"/>
                    <a:pt x="1636" y="424"/>
                  </a:cubicBezTo>
                  <a:cubicBezTo>
                    <a:pt x="1634" y="424"/>
                    <a:pt x="1631" y="427"/>
                    <a:pt x="1628" y="427"/>
                  </a:cubicBezTo>
                  <a:cubicBezTo>
                    <a:pt x="1626" y="428"/>
                    <a:pt x="1623" y="436"/>
                    <a:pt x="1623" y="438"/>
                  </a:cubicBezTo>
                  <a:cubicBezTo>
                    <a:pt x="1624" y="440"/>
                    <a:pt x="1622" y="450"/>
                    <a:pt x="1623" y="451"/>
                  </a:cubicBezTo>
                  <a:cubicBezTo>
                    <a:pt x="1624" y="453"/>
                    <a:pt x="1612" y="453"/>
                    <a:pt x="1612" y="453"/>
                  </a:cubicBezTo>
                  <a:cubicBezTo>
                    <a:pt x="1612" y="453"/>
                    <a:pt x="1618" y="462"/>
                    <a:pt x="1616" y="462"/>
                  </a:cubicBezTo>
                  <a:cubicBezTo>
                    <a:pt x="1614" y="463"/>
                    <a:pt x="1613" y="463"/>
                    <a:pt x="1611" y="468"/>
                  </a:cubicBezTo>
                  <a:cubicBezTo>
                    <a:pt x="1609" y="473"/>
                    <a:pt x="1606" y="479"/>
                    <a:pt x="1604" y="480"/>
                  </a:cubicBezTo>
                  <a:cubicBezTo>
                    <a:pt x="1601" y="481"/>
                    <a:pt x="1600" y="484"/>
                    <a:pt x="1600" y="485"/>
                  </a:cubicBezTo>
                  <a:cubicBezTo>
                    <a:pt x="1600" y="487"/>
                    <a:pt x="1591" y="461"/>
                    <a:pt x="1589" y="459"/>
                  </a:cubicBezTo>
                  <a:cubicBezTo>
                    <a:pt x="1587" y="457"/>
                    <a:pt x="1584" y="447"/>
                    <a:pt x="1584" y="447"/>
                  </a:cubicBezTo>
                  <a:cubicBezTo>
                    <a:pt x="1581" y="441"/>
                    <a:pt x="1581" y="441"/>
                    <a:pt x="1581" y="441"/>
                  </a:cubicBezTo>
                  <a:cubicBezTo>
                    <a:pt x="1581" y="441"/>
                    <a:pt x="1579" y="442"/>
                    <a:pt x="1577" y="438"/>
                  </a:cubicBezTo>
                  <a:cubicBezTo>
                    <a:pt x="1574" y="433"/>
                    <a:pt x="1566" y="392"/>
                    <a:pt x="1566" y="392"/>
                  </a:cubicBezTo>
                  <a:cubicBezTo>
                    <a:pt x="1566" y="392"/>
                    <a:pt x="1572" y="390"/>
                    <a:pt x="1571" y="388"/>
                  </a:cubicBezTo>
                  <a:cubicBezTo>
                    <a:pt x="1570" y="386"/>
                    <a:pt x="1568" y="372"/>
                    <a:pt x="1568" y="372"/>
                  </a:cubicBezTo>
                  <a:cubicBezTo>
                    <a:pt x="1568" y="372"/>
                    <a:pt x="1585" y="367"/>
                    <a:pt x="1586" y="360"/>
                  </a:cubicBezTo>
                  <a:cubicBezTo>
                    <a:pt x="1586" y="353"/>
                    <a:pt x="1594" y="345"/>
                    <a:pt x="1599" y="335"/>
                  </a:cubicBezTo>
                  <a:cubicBezTo>
                    <a:pt x="1603" y="325"/>
                    <a:pt x="1607" y="318"/>
                    <a:pt x="1607" y="318"/>
                  </a:cubicBezTo>
                  <a:cubicBezTo>
                    <a:pt x="1607" y="318"/>
                    <a:pt x="1616" y="316"/>
                    <a:pt x="1619" y="316"/>
                  </a:cubicBezTo>
                  <a:cubicBezTo>
                    <a:pt x="1621" y="315"/>
                    <a:pt x="1621" y="316"/>
                    <a:pt x="1620" y="311"/>
                  </a:cubicBezTo>
                  <a:cubicBezTo>
                    <a:pt x="1619" y="307"/>
                    <a:pt x="1615" y="313"/>
                    <a:pt x="1616" y="299"/>
                  </a:cubicBezTo>
                  <a:cubicBezTo>
                    <a:pt x="1618" y="285"/>
                    <a:pt x="1619" y="282"/>
                    <a:pt x="1619" y="282"/>
                  </a:cubicBezTo>
                  <a:cubicBezTo>
                    <a:pt x="1619" y="282"/>
                    <a:pt x="1614" y="280"/>
                    <a:pt x="1612" y="282"/>
                  </a:cubicBezTo>
                  <a:cubicBezTo>
                    <a:pt x="1610" y="283"/>
                    <a:pt x="1605" y="290"/>
                    <a:pt x="1606" y="292"/>
                  </a:cubicBezTo>
                  <a:cubicBezTo>
                    <a:pt x="1607" y="295"/>
                    <a:pt x="1611" y="304"/>
                    <a:pt x="1604" y="303"/>
                  </a:cubicBezTo>
                  <a:cubicBezTo>
                    <a:pt x="1597" y="302"/>
                    <a:pt x="1589" y="309"/>
                    <a:pt x="1590" y="311"/>
                  </a:cubicBezTo>
                  <a:cubicBezTo>
                    <a:pt x="1590" y="313"/>
                    <a:pt x="1593" y="318"/>
                    <a:pt x="1593" y="318"/>
                  </a:cubicBezTo>
                  <a:cubicBezTo>
                    <a:pt x="1589" y="319"/>
                    <a:pt x="1589" y="319"/>
                    <a:pt x="1589" y="319"/>
                  </a:cubicBezTo>
                  <a:cubicBezTo>
                    <a:pt x="1589" y="319"/>
                    <a:pt x="1586" y="315"/>
                    <a:pt x="1585" y="312"/>
                  </a:cubicBezTo>
                  <a:cubicBezTo>
                    <a:pt x="1583" y="309"/>
                    <a:pt x="1585" y="308"/>
                    <a:pt x="1582" y="304"/>
                  </a:cubicBezTo>
                  <a:cubicBezTo>
                    <a:pt x="1580" y="300"/>
                    <a:pt x="1580" y="299"/>
                    <a:pt x="1578" y="298"/>
                  </a:cubicBezTo>
                  <a:cubicBezTo>
                    <a:pt x="1576" y="298"/>
                    <a:pt x="1583" y="294"/>
                    <a:pt x="1574" y="297"/>
                  </a:cubicBezTo>
                  <a:cubicBezTo>
                    <a:pt x="1565" y="301"/>
                    <a:pt x="1571" y="304"/>
                    <a:pt x="1561" y="305"/>
                  </a:cubicBezTo>
                  <a:cubicBezTo>
                    <a:pt x="1552" y="306"/>
                    <a:pt x="1552" y="314"/>
                    <a:pt x="1551" y="317"/>
                  </a:cubicBezTo>
                  <a:cubicBezTo>
                    <a:pt x="1551" y="319"/>
                    <a:pt x="1551" y="313"/>
                    <a:pt x="1546" y="322"/>
                  </a:cubicBezTo>
                  <a:cubicBezTo>
                    <a:pt x="1541" y="331"/>
                    <a:pt x="1544" y="328"/>
                    <a:pt x="1540" y="333"/>
                  </a:cubicBezTo>
                  <a:cubicBezTo>
                    <a:pt x="1537" y="339"/>
                    <a:pt x="1547" y="343"/>
                    <a:pt x="1546" y="344"/>
                  </a:cubicBezTo>
                  <a:cubicBezTo>
                    <a:pt x="1545" y="346"/>
                    <a:pt x="1542" y="350"/>
                    <a:pt x="1542" y="350"/>
                  </a:cubicBezTo>
                  <a:cubicBezTo>
                    <a:pt x="1542" y="350"/>
                    <a:pt x="1541" y="350"/>
                    <a:pt x="1534" y="350"/>
                  </a:cubicBezTo>
                  <a:cubicBezTo>
                    <a:pt x="1528" y="350"/>
                    <a:pt x="1517" y="354"/>
                    <a:pt x="1515" y="353"/>
                  </a:cubicBezTo>
                  <a:cubicBezTo>
                    <a:pt x="1513" y="352"/>
                    <a:pt x="1516" y="343"/>
                    <a:pt x="1516" y="343"/>
                  </a:cubicBezTo>
                  <a:cubicBezTo>
                    <a:pt x="1516" y="343"/>
                    <a:pt x="1499" y="341"/>
                    <a:pt x="1496" y="342"/>
                  </a:cubicBezTo>
                  <a:cubicBezTo>
                    <a:pt x="1494" y="342"/>
                    <a:pt x="1495" y="343"/>
                    <a:pt x="1493" y="345"/>
                  </a:cubicBezTo>
                  <a:cubicBezTo>
                    <a:pt x="1491" y="347"/>
                    <a:pt x="1498" y="350"/>
                    <a:pt x="1489" y="349"/>
                  </a:cubicBezTo>
                  <a:cubicBezTo>
                    <a:pt x="1480" y="348"/>
                    <a:pt x="1474" y="346"/>
                    <a:pt x="1469" y="347"/>
                  </a:cubicBezTo>
                  <a:cubicBezTo>
                    <a:pt x="1464" y="348"/>
                    <a:pt x="1460" y="352"/>
                    <a:pt x="1460" y="352"/>
                  </a:cubicBezTo>
                  <a:cubicBezTo>
                    <a:pt x="1457" y="346"/>
                    <a:pt x="1457" y="346"/>
                    <a:pt x="1457" y="346"/>
                  </a:cubicBezTo>
                  <a:cubicBezTo>
                    <a:pt x="1428" y="350"/>
                    <a:pt x="1428" y="350"/>
                    <a:pt x="1428" y="350"/>
                  </a:cubicBezTo>
                  <a:cubicBezTo>
                    <a:pt x="1428" y="350"/>
                    <a:pt x="1431" y="357"/>
                    <a:pt x="1424" y="367"/>
                  </a:cubicBezTo>
                  <a:cubicBezTo>
                    <a:pt x="1417" y="378"/>
                    <a:pt x="1403" y="408"/>
                    <a:pt x="1396" y="408"/>
                  </a:cubicBezTo>
                  <a:cubicBezTo>
                    <a:pt x="1390" y="408"/>
                    <a:pt x="1373" y="419"/>
                    <a:pt x="1378" y="422"/>
                  </a:cubicBezTo>
                  <a:cubicBezTo>
                    <a:pt x="1383" y="426"/>
                    <a:pt x="1386" y="428"/>
                    <a:pt x="1388" y="429"/>
                  </a:cubicBezTo>
                  <a:cubicBezTo>
                    <a:pt x="1391" y="429"/>
                    <a:pt x="1400" y="427"/>
                    <a:pt x="1401" y="430"/>
                  </a:cubicBezTo>
                  <a:cubicBezTo>
                    <a:pt x="1402" y="433"/>
                    <a:pt x="1409" y="443"/>
                    <a:pt x="1409" y="443"/>
                  </a:cubicBezTo>
                  <a:cubicBezTo>
                    <a:pt x="1409" y="443"/>
                    <a:pt x="1406" y="447"/>
                    <a:pt x="1415" y="444"/>
                  </a:cubicBezTo>
                  <a:cubicBezTo>
                    <a:pt x="1424" y="440"/>
                    <a:pt x="1416" y="434"/>
                    <a:pt x="1416" y="434"/>
                  </a:cubicBezTo>
                  <a:cubicBezTo>
                    <a:pt x="1416" y="434"/>
                    <a:pt x="1431" y="434"/>
                    <a:pt x="1431" y="437"/>
                  </a:cubicBezTo>
                  <a:cubicBezTo>
                    <a:pt x="1432" y="439"/>
                    <a:pt x="1441" y="450"/>
                    <a:pt x="1439" y="450"/>
                  </a:cubicBezTo>
                  <a:cubicBezTo>
                    <a:pt x="1437" y="450"/>
                    <a:pt x="1445" y="447"/>
                    <a:pt x="1446" y="454"/>
                  </a:cubicBezTo>
                  <a:cubicBezTo>
                    <a:pt x="1447" y="460"/>
                    <a:pt x="1447" y="465"/>
                    <a:pt x="1449" y="469"/>
                  </a:cubicBezTo>
                  <a:cubicBezTo>
                    <a:pt x="1450" y="472"/>
                    <a:pt x="1448" y="480"/>
                    <a:pt x="1448" y="480"/>
                  </a:cubicBezTo>
                  <a:cubicBezTo>
                    <a:pt x="1448" y="480"/>
                    <a:pt x="1453" y="489"/>
                    <a:pt x="1452" y="491"/>
                  </a:cubicBezTo>
                  <a:cubicBezTo>
                    <a:pt x="1451" y="493"/>
                    <a:pt x="1456" y="476"/>
                    <a:pt x="1453" y="501"/>
                  </a:cubicBezTo>
                  <a:cubicBezTo>
                    <a:pt x="1450" y="526"/>
                    <a:pt x="1454" y="532"/>
                    <a:pt x="1452" y="535"/>
                  </a:cubicBezTo>
                  <a:cubicBezTo>
                    <a:pt x="1451" y="539"/>
                    <a:pt x="1452" y="538"/>
                    <a:pt x="1448" y="541"/>
                  </a:cubicBezTo>
                  <a:cubicBezTo>
                    <a:pt x="1445" y="544"/>
                    <a:pt x="1445" y="546"/>
                    <a:pt x="1442" y="551"/>
                  </a:cubicBezTo>
                  <a:cubicBezTo>
                    <a:pt x="1439" y="556"/>
                    <a:pt x="1443" y="564"/>
                    <a:pt x="1441" y="566"/>
                  </a:cubicBezTo>
                  <a:cubicBezTo>
                    <a:pt x="1439" y="568"/>
                    <a:pt x="1438" y="573"/>
                    <a:pt x="1433" y="577"/>
                  </a:cubicBezTo>
                  <a:cubicBezTo>
                    <a:pt x="1428" y="580"/>
                    <a:pt x="1412" y="595"/>
                    <a:pt x="1406" y="596"/>
                  </a:cubicBezTo>
                  <a:cubicBezTo>
                    <a:pt x="1400" y="597"/>
                    <a:pt x="1385" y="593"/>
                    <a:pt x="1385" y="593"/>
                  </a:cubicBezTo>
                  <a:cubicBezTo>
                    <a:pt x="1385" y="593"/>
                    <a:pt x="1382" y="602"/>
                    <a:pt x="1379" y="604"/>
                  </a:cubicBezTo>
                  <a:cubicBezTo>
                    <a:pt x="1377" y="606"/>
                    <a:pt x="1372" y="612"/>
                    <a:pt x="1372" y="615"/>
                  </a:cubicBezTo>
                  <a:cubicBezTo>
                    <a:pt x="1372" y="618"/>
                    <a:pt x="1368" y="617"/>
                    <a:pt x="1371" y="624"/>
                  </a:cubicBezTo>
                  <a:cubicBezTo>
                    <a:pt x="1373" y="632"/>
                    <a:pt x="1366" y="637"/>
                    <a:pt x="1366" y="637"/>
                  </a:cubicBezTo>
                  <a:cubicBezTo>
                    <a:pt x="1366" y="637"/>
                    <a:pt x="1363" y="642"/>
                    <a:pt x="1363" y="644"/>
                  </a:cubicBezTo>
                  <a:cubicBezTo>
                    <a:pt x="1364" y="646"/>
                    <a:pt x="1372" y="651"/>
                    <a:pt x="1372" y="654"/>
                  </a:cubicBezTo>
                  <a:cubicBezTo>
                    <a:pt x="1372" y="657"/>
                    <a:pt x="1385" y="670"/>
                    <a:pt x="1384" y="670"/>
                  </a:cubicBezTo>
                  <a:cubicBezTo>
                    <a:pt x="1382" y="670"/>
                    <a:pt x="1386" y="680"/>
                    <a:pt x="1383" y="687"/>
                  </a:cubicBezTo>
                  <a:cubicBezTo>
                    <a:pt x="1379" y="694"/>
                    <a:pt x="1372" y="698"/>
                    <a:pt x="1372" y="698"/>
                  </a:cubicBezTo>
                  <a:cubicBezTo>
                    <a:pt x="1372" y="698"/>
                    <a:pt x="1363" y="706"/>
                    <a:pt x="1360" y="702"/>
                  </a:cubicBezTo>
                  <a:cubicBezTo>
                    <a:pt x="1356" y="698"/>
                    <a:pt x="1352" y="692"/>
                    <a:pt x="1352" y="692"/>
                  </a:cubicBezTo>
                  <a:cubicBezTo>
                    <a:pt x="1352" y="692"/>
                    <a:pt x="1351" y="686"/>
                    <a:pt x="1350" y="677"/>
                  </a:cubicBezTo>
                  <a:cubicBezTo>
                    <a:pt x="1349" y="668"/>
                    <a:pt x="1346" y="666"/>
                    <a:pt x="1348" y="663"/>
                  </a:cubicBezTo>
                  <a:cubicBezTo>
                    <a:pt x="1349" y="660"/>
                    <a:pt x="1347" y="663"/>
                    <a:pt x="1340" y="661"/>
                  </a:cubicBezTo>
                  <a:cubicBezTo>
                    <a:pt x="1334" y="660"/>
                    <a:pt x="1335" y="664"/>
                    <a:pt x="1334" y="660"/>
                  </a:cubicBezTo>
                  <a:cubicBezTo>
                    <a:pt x="1333" y="656"/>
                    <a:pt x="1334" y="650"/>
                    <a:pt x="1333" y="648"/>
                  </a:cubicBezTo>
                  <a:cubicBezTo>
                    <a:pt x="1332" y="645"/>
                    <a:pt x="1332" y="642"/>
                    <a:pt x="1327" y="640"/>
                  </a:cubicBezTo>
                  <a:cubicBezTo>
                    <a:pt x="1322" y="638"/>
                    <a:pt x="1313" y="644"/>
                    <a:pt x="1313" y="644"/>
                  </a:cubicBezTo>
                  <a:cubicBezTo>
                    <a:pt x="1313" y="644"/>
                    <a:pt x="1311" y="647"/>
                    <a:pt x="1307" y="646"/>
                  </a:cubicBezTo>
                  <a:cubicBezTo>
                    <a:pt x="1303" y="644"/>
                    <a:pt x="1291" y="642"/>
                    <a:pt x="1292" y="638"/>
                  </a:cubicBezTo>
                  <a:cubicBezTo>
                    <a:pt x="1293" y="633"/>
                    <a:pt x="1295" y="628"/>
                    <a:pt x="1293" y="628"/>
                  </a:cubicBezTo>
                  <a:cubicBezTo>
                    <a:pt x="1290" y="628"/>
                    <a:pt x="1280" y="633"/>
                    <a:pt x="1276" y="635"/>
                  </a:cubicBezTo>
                  <a:cubicBezTo>
                    <a:pt x="1273" y="638"/>
                    <a:pt x="1274" y="645"/>
                    <a:pt x="1272" y="646"/>
                  </a:cubicBezTo>
                  <a:cubicBezTo>
                    <a:pt x="1271" y="647"/>
                    <a:pt x="1264" y="647"/>
                    <a:pt x="1266" y="652"/>
                  </a:cubicBezTo>
                  <a:cubicBezTo>
                    <a:pt x="1268" y="657"/>
                    <a:pt x="1272" y="664"/>
                    <a:pt x="1275" y="664"/>
                  </a:cubicBezTo>
                  <a:cubicBezTo>
                    <a:pt x="1277" y="665"/>
                    <a:pt x="1283" y="661"/>
                    <a:pt x="1286" y="661"/>
                  </a:cubicBezTo>
                  <a:cubicBezTo>
                    <a:pt x="1289" y="661"/>
                    <a:pt x="1293" y="657"/>
                    <a:pt x="1300" y="661"/>
                  </a:cubicBezTo>
                  <a:cubicBezTo>
                    <a:pt x="1308" y="665"/>
                    <a:pt x="1313" y="667"/>
                    <a:pt x="1315" y="667"/>
                  </a:cubicBezTo>
                  <a:cubicBezTo>
                    <a:pt x="1317" y="668"/>
                    <a:pt x="1328" y="671"/>
                    <a:pt x="1324" y="672"/>
                  </a:cubicBezTo>
                  <a:cubicBezTo>
                    <a:pt x="1319" y="673"/>
                    <a:pt x="1310" y="675"/>
                    <a:pt x="1303" y="677"/>
                  </a:cubicBezTo>
                  <a:cubicBezTo>
                    <a:pt x="1297" y="679"/>
                    <a:pt x="1298" y="679"/>
                    <a:pt x="1296" y="682"/>
                  </a:cubicBezTo>
                  <a:cubicBezTo>
                    <a:pt x="1294" y="685"/>
                    <a:pt x="1290" y="690"/>
                    <a:pt x="1291" y="691"/>
                  </a:cubicBezTo>
                  <a:cubicBezTo>
                    <a:pt x="1292" y="693"/>
                    <a:pt x="1298" y="700"/>
                    <a:pt x="1298" y="700"/>
                  </a:cubicBezTo>
                  <a:cubicBezTo>
                    <a:pt x="1298" y="700"/>
                    <a:pt x="1321" y="723"/>
                    <a:pt x="1319" y="729"/>
                  </a:cubicBezTo>
                  <a:cubicBezTo>
                    <a:pt x="1318" y="735"/>
                    <a:pt x="1319" y="740"/>
                    <a:pt x="1317" y="743"/>
                  </a:cubicBezTo>
                  <a:cubicBezTo>
                    <a:pt x="1316" y="746"/>
                    <a:pt x="1317" y="745"/>
                    <a:pt x="1320" y="750"/>
                  </a:cubicBezTo>
                  <a:cubicBezTo>
                    <a:pt x="1323" y="755"/>
                    <a:pt x="1311" y="784"/>
                    <a:pt x="1311" y="784"/>
                  </a:cubicBezTo>
                  <a:cubicBezTo>
                    <a:pt x="1311" y="784"/>
                    <a:pt x="1295" y="815"/>
                    <a:pt x="1293" y="816"/>
                  </a:cubicBezTo>
                  <a:cubicBezTo>
                    <a:pt x="1291" y="818"/>
                    <a:pt x="1289" y="828"/>
                    <a:pt x="1280" y="830"/>
                  </a:cubicBezTo>
                  <a:cubicBezTo>
                    <a:pt x="1271" y="831"/>
                    <a:pt x="1267" y="832"/>
                    <a:pt x="1262" y="832"/>
                  </a:cubicBezTo>
                  <a:cubicBezTo>
                    <a:pt x="1256" y="833"/>
                    <a:pt x="1244" y="838"/>
                    <a:pt x="1234" y="841"/>
                  </a:cubicBezTo>
                  <a:cubicBezTo>
                    <a:pt x="1224" y="845"/>
                    <a:pt x="1219" y="843"/>
                    <a:pt x="1218" y="844"/>
                  </a:cubicBezTo>
                  <a:cubicBezTo>
                    <a:pt x="1216" y="846"/>
                    <a:pt x="1224" y="852"/>
                    <a:pt x="1216" y="846"/>
                  </a:cubicBezTo>
                  <a:cubicBezTo>
                    <a:pt x="1209" y="840"/>
                    <a:pt x="1217" y="837"/>
                    <a:pt x="1208" y="838"/>
                  </a:cubicBezTo>
                  <a:cubicBezTo>
                    <a:pt x="1199" y="840"/>
                    <a:pt x="1187" y="843"/>
                    <a:pt x="1186" y="848"/>
                  </a:cubicBezTo>
                  <a:cubicBezTo>
                    <a:pt x="1184" y="853"/>
                    <a:pt x="1180" y="861"/>
                    <a:pt x="1183" y="863"/>
                  </a:cubicBezTo>
                  <a:cubicBezTo>
                    <a:pt x="1186" y="866"/>
                    <a:pt x="1176" y="856"/>
                    <a:pt x="1199" y="880"/>
                  </a:cubicBezTo>
                  <a:cubicBezTo>
                    <a:pt x="1222" y="904"/>
                    <a:pt x="1232" y="914"/>
                    <a:pt x="1228" y="923"/>
                  </a:cubicBezTo>
                  <a:cubicBezTo>
                    <a:pt x="1223" y="931"/>
                    <a:pt x="1226" y="940"/>
                    <a:pt x="1216" y="946"/>
                  </a:cubicBezTo>
                  <a:cubicBezTo>
                    <a:pt x="1207" y="952"/>
                    <a:pt x="1211" y="949"/>
                    <a:pt x="1203" y="956"/>
                  </a:cubicBezTo>
                  <a:cubicBezTo>
                    <a:pt x="1195" y="963"/>
                    <a:pt x="1197" y="970"/>
                    <a:pt x="1192" y="965"/>
                  </a:cubicBezTo>
                  <a:cubicBezTo>
                    <a:pt x="1187" y="960"/>
                    <a:pt x="1186" y="960"/>
                    <a:pt x="1174" y="946"/>
                  </a:cubicBezTo>
                  <a:cubicBezTo>
                    <a:pt x="1162" y="933"/>
                    <a:pt x="1171" y="937"/>
                    <a:pt x="1158" y="931"/>
                  </a:cubicBezTo>
                  <a:cubicBezTo>
                    <a:pt x="1145" y="926"/>
                    <a:pt x="1140" y="922"/>
                    <a:pt x="1137" y="921"/>
                  </a:cubicBezTo>
                  <a:cubicBezTo>
                    <a:pt x="1134" y="920"/>
                    <a:pt x="1137" y="922"/>
                    <a:pt x="1134" y="929"/>
                  </a:cubicBezTo>
                  <a:cubicBezTo>
                    <a:pt x="1131" y="935"/>
                    <a:pt x="1126" y="945"/>
                    <a:pt x="1129" y="950"/>
                  </a:cubicBezTo>
                  <a:cubicBezTo>
                    <a:pt x="1132" y="956"/>
                    <a:pt x="1135" y="962"/>
                    <a:pt x="1137" y="965"/>
                  </a:cubicBezTo>
                  <a:cubicBezTo>
                    <a:pt x="1138" y="968"/>
                    <a:pt x="1150" y="979"/>
                    <a:pt x="1154" y="981"/>
                  </a:cubicBezTo>
                  <a:cubicBezTo>
                    <a:pt x="1158" y="984"/>
                    <a:pt x="1189" y="999"/>
                    <a:pt x="1185" y="1007"/>
                  </a:cubicBezTo>
                  <a:cubicBezTo>
                    <a:pt x="1180" y="1015"/>
                    <a:pt x="1193" y="1027"/>
                    <a:pt x="1193" y="1027"/>
                  </a:cubicBezTo>
                  <a:cubicBezTo>
                    <a:pt x="1193" y="1027"/>
                    <a:pt x="1204" y="1034"/>
                    <a:pt x="1201" y="1035"/>
                  </a:cubicBezTo>
                  <a:cubicBezTo>
                    <a:pt x="1197" y="1036"/>
                    <a:pt x="1197" y="1038"/>
                    <a:pt x="1194" y="1038"/>
                  </a:cubicBezTo>
                  <a:cubicBezTo>
                    <a:pt x="1191" y="1038"/>
                    <a:pt x="1181" y="1029"/>
                    <a:pt x="1177" y="1027"/>
                  </a:cubicBezTo>
                  <a:cubicBezTo>
                    <a:pt x="1172" y="1025"/>
                    <a:pt x="1149" y="1007"/>
                    <a:pt x="1149" y="1007"/>
                  </a:cubicBezTo>
                  <a:cubicBezTo>
                    <a:pt x="1149" y="1007"/>
                    <a:pt x="1150" y="999"/>
                    <a:pt x="1146" y="995"/>
                  </a:cubicBezTo>
                  <a:cubicBezTo>
                    <a:pt x="1142" y="991"/>
                    <a:pt x="1140" y="990"/>
                    <a:pt x="1132" y="982"/>
                  </a:cubicBezTo>
                  <a:cubicBezTo>
                    <a:pt x="1124" y="975"/>
                    <a:pt x="1116" y="972"/>
                    <a:pt x="1116" y="961"/>
                  </a:cubicBezTo>
                  <a:cubicBezTo>
                    <a:pt x="1116" y="951"/>
                    <a:pt x="1116" y="935"/>
                    <a:pt x="1113" y="929"/>
                  </a:cubicBezTo>
                  <a:cubicBezTo>
                    <a:pt x="1111" y="923"/>
                    <a:pt x="1104" y="907"/>
                    <a:pt x="1104" y="905"/>
                  </a:cubicBezTo>
                  <a:cubicBezTo>
                    <a:pt x="1105" y="902"/>
                    <a:pt x="1102" y="888"/>
                    <a:pt x="1098" y="888"/>
                  </a:cubicBezTo>
                  <a:cubicBezTo>
                    <a:pt x="1094" y="887"/>
                    <a:pt x="1089" y="885"/>
                    <a:pt x="1086" y="889"/>
                  </a:cubicBezTo>
                  <a:cubicBezTo>
                    <a:pt x="1083" y="893"/>
                    <a:pt x="1076" y="897"/>
                    <a:pt x="1073" y="895"/>
                  </a:cubicBezTo>
                  <a:cubicBezTo>
                    <a:pt x="1069" y="893"/>
                    <a:pt x="1063" y="891"/>
                    <a:pt x="1063" y="891"/>
                  </a:cubicBezTo>
                  <a:cubicBezTo>
                    <a:pt x="1063" y="891"/>
                    <a:pt x="1058" y="870"/>
                    <a:pt x="1056" y="869"/>
                  </a:cubicBezTo>
                  <a:cubicBezTo>
                    <a:pt x="1054" y="868"/>
                    <a:pt x="1051" y="854"/>
                    <a:pt x="1044" y="849"/>
                  </a:cubicBezTo>
                  <a:cubicBezTo>
                    <a:pt x="1037" y="844"/>
                    <a:pt x="1029" y="838"/>
                    <a:pt x="1025" y="833"/>
                  </a:cubicBezTo>
                  <a:cubicBezTo>
                    <a:pt x="1020" y="828"/>
                    <a:pt x="1025" y="827"/>
                    <a:pt x="1020" y="828"/>
                  </a:cubicBezTo>
                  <a:cubicBezTo>
                    <a:pt x="1015" y="829"/>
                    <a:pt x="1016" y="830"/>
                    <a:pt x="1009" y="831"/>
                  </a:cubicBezTo>
                  <a:cubicBezTo>
                    <a:pt x="1001" y="833"/>
                    <a:pt x="993" y="836"/>
                    <a:pt x="991" y="836"/>
                  </a:cubicBezTo>
                  <a:cubicBezTo>
                    <a:pt x="989" y="836"/>
                    <a:pt x="980" y="837"/>
                    <a:pt x="980" y="840"/>
                  </a:cubicBezTo>
                  <a:cubicBezTo>
                    <a:pt x="979" y="842"/>
                    <a:pt x="980" y="849"/>
                    <a:pt x="982" y="851"/>
                  </a:cubicBezTo>
                  <a:cubicBezTo>
                    <a:pt x="983" y="853"/>
                    <a:pt x="994" y="851"/>
                    <a:pt x="976" y="858"/>
                  </a:cubicBezTo>
                  <a:cubicBezTo>
                    <a:pt x="958" y="864"/>
                    <a:pt x="953" y="872"/>
                    <a:pt x="952" y="874"/>
                  </a:cubicBezTo>
                  <a:cubicBezTo>
                    <a:pt x="951" y="877"/>
                    <a:pt x="963" y="878"/>
                    <a:pt x="950" y="883"/>
                  </a:cubicBezTo>
                  <a:cubicBezTo>
                    <a:pt x="937" y="887"/>
                    <a:pt x="926" y="890"/>
                    <a:pt x="920" y="899"/>
                  </a:cubicBezTo>
                  <a:cubicBezTo>
                    <a:pt x="919" y="901"/>
                    <a:pt x="925" y="941"/>
                    <a:pt x="920" y="950"/>
                  </a:cubicBezTo>
                  <a:cubicBezTo>
                    <a:pt x="914" y="959"/>
                    <a:pt x="902" y="969"/>
                    <a:pt x="902" y="969"/>
                  </a:cubicBezTo>
                  <a:cubicBezTo>
                    <a:pt x="902" y="969"/>
                    <a:pt x="905" y="978"/>
                    <a:pt x="886" y="964"/>
                  </a:cubicBezTo>
                  <a:cubicBezTo>
                    <a:pt x="868" y="951"/>
                    <a:pt x="884" y="963"/>
                    <a:pt x="884" y="963"/>
                  </a:cubicBezTo>
                  <a:cubicBezTo>
                    <a:pt x="884" y="963"/>
                    <a:pt x="876" y="937"/>
                    <a:pt x="869" y="930"/>
                  </a:cubicBezTo>
                  <a:cubicBezTo>
                    <a:pt x="863" y="923"/>
                    <a:pt x="851" y="908"/>
                    <a:pt x="848" y="897"/>
                  </a:cubicBezTo>
                  <a:cubicBezTo>
                    <a:pt x="844" y="886"/>
                    <a:pt x="840" y="879"/>
                    <a:pt x="838" y="872"/>
                  </a:cubicBezTo>
                  <a:cubicBezTo>
                    <a:pt x="837" y="866"/>
                    <a:pt x="835" y="849"/>
                    <a:pt x="836" y="848"/>
                  </a:cubicBezTo>
                  <a:cubicBezTo>
                    <a:pt x="836" y="846"/>
                    <a:pt x="832" y="834"/>
                    <a:pt x="832" y="834"/>
                  </a:cubicBezTo>
                  <a:cubicBezTo>
                    <a:pt x="832" y="834"/>
                    <a:pt x="827" y="832"/>
                    <a:pt x="827" y="834"/>
                  </a:cubicBezTo>
                  <a:cubicBezTo>
                    <a:pt x="826" y="836"/>
                    <a:pt x="826" y="840"/>
                    <a:pt x="826" y="844"/>
                  </a:cubicBezTo>
                  <a:cubicBezTo>
                    <a:pt x="825" y="847"/>
                    <a:pt x="811" y="848"/>
                    <a:pt x="811" y="848"/>
                  </a:cubicBezTo>
                  <a:cubicBezTo>
                    <a:pt x="806" y="845"/>
                    <a:pt x="806" y="845"/>
                    <a:pt x="806" y="845"/>
                  </a:cubicBezTo>
                  <a:cubicBezTo>
                    <a:pt x="806" y="845"/>
                    <a:pt x="785" y="823"/>
                    <a:pt x="782" y="820"/>
                  </a:cubicBezTo>
                  <a:cubicBezTo>
                    <a:pt x="779" y="816"/>
                    <a:pt x="775" y="811"/>
                    <a:pt x="770" y="808"/>
                  </a:cubicBezTo>
                  <a:cubicBezTo>
                    <a:pt x="765" y="805"/>
                    <a:pt x="769" y="802"/>
                    <a:pt x="759" y="802"/>
                  </a:cubicBezTo>
                  <a:cubicBezTo>
                    <a:pt x="750" y="802"/>
                    <a:pt x="751" y="802"/>
                    <a:pt x="735" y="801"/>
                  </a:cubicBezTo>
                  <a:cubicBezTo>
                    <a:pt x="719" y="799"/>
                    <a:pt x="715" y="804"/>
                    <a:pt x="708" y="803"/>
                  </a:cubicBezTo>
                  <a:cubicBezTo>
                    <a:pt x="701" y="801"/>
                    <a:pt x="699" y="803"/>
                    <a:pt x="684" y="800"/>
                  </a:cubicBezTo>
                  <a:cubicBezTo>
                    <a:pt x="668" y="797"/>
                    <a:pt x="668" y="797"/>
                    <a:pt x="668" y="797"/>
                  </a:cubicBezTo>
                  <a:cubicBezTo>
                    <a:pt x="668" y="797"/>
                    <a:pt x="666" y="793"/>
                    <a:pt x="663" y="789"/>
                  </a:cubicBezTo>
                  <a:cubicBezTo>
                    <a:pt x="661" y="785"/>
                    <a:pt x="661" y="785"/>
                    <a:pt x="661" y="785"/>
                  </a:cubicBezTo>
                  <a:cubicBezTo>
                    <a:pt x="657" y="788"/>
                    <a:pt x="657" y="788"/>
                    <a:pt x="657" y="788"/>
                  </a:cubicBezTo>
                  <a:cubicBezTo>
                    <a:pt x="657" y="788"/>
                    <a:pt x="654" y="789"/>
                    <a:pt x="652" y="789"/>
                  </a:cubicBezTo>
                  <a:cubicBezTo>
                    <a:pt x="650" y="788"/>
                    <a:pt x="629" y="783"/>
                    <a:pt x="625" y="782"/>
                  </a:cubicBezTo>
                  <a:cubicBezTo>
                    <a:pt x="622" y="781"/>
                    <a:pt x="622" y="784"/>
                    <a:pt x="608" y="774"/>
                  </a:cubicBezTo>
                  <a:cubicBezTo>
                    <a:pt x="594" y="763"/>
                    <a:pt x="599" y="759"/>
                    <a:pt x="599" y="759"/>
                  </a:cubicBezTo>
                  <a:cubicBezTo>
                    <a:pt x="599" y="759"/>
                    <a:pt x="596" y="756"/>
                    <a:pt x="592" y="754"/>
                  </a:cubicBezTo>
                  <a:cubicBezTo>
                    <a:pt x="589" y="752"/>
                    <a:pt x="584" y="749"/>
                    <a:pt x="582" y="749"/>
                  </a:cubicBezTo>
                  <a:cubicBezTo>
                    <a:pt x="581" y="750"/>
                    <a:pt x="572" y="754"/>
                    <a:pt x="574" y="758"/>
                  </a:cubicBezTo>
                  <a:cubicBezTo>
                    <a:pt x="576" y="762"/>
                    <a:pt x="589" y="775"/>
                    <a:pt x="590" y="775"/>
                  </a:cubicBezTo>
                  <a:cubicBezTo>
                    <a:pt x="591" y="775"/>
                    <a:pt x="608" y="794"/>
                    <a:pt x="608" y="794"/>
                  </a:cubicBezTo>
                  <a:cubicBezTo>
                    <a:pt x="615" y="803"/>
                    <a:pt x="615" y="803"/>
                    <a:pt x="615" y="803"/>
                  </a:cubicBezTo>
                  <a:cubicBezTo>
                    <a:pt x="615" y="803"/>
                    <a:pt x="609" y="808"/>
                    <a:pt x="615" y="807"/>
                  </a:cubicBezTo>
                  <a:cubicBezTo>
                    <a:pt x="621" y="806"/>
                    <a:pt x="616" y="805"/>
                    <a:pt x="625" y="806"/>
                  </a:cubicBezTo>
                  <a:cubicBezTo>
                    <a:pt x="634" y="807"/>
                    <a:pt x="639" y="809"/>
                    <a:pt x="642" y="806"/>
                  </a:cubicBezTo>
                  <a:cubicBezTo>
                    <a:pt x="645" y="804"/>
                    <a:pt x="640" y="801"/>
                    <a:pt x="647" y="798"/>
                  </a:cubicBezTo>
                  <a:cubicBezTo>
                    <a:pt x="654" y="795"/>
                    <a:pt x="660" y="796"/>
                    <a:pt x="661" y="797"/>
                  </a:cubicBezTo>
                  <a:cubicBezTo>
                    <a:pt x="662" y="799"/>
                    <a:pt x="666" y="803"/>
                    <a:pt x="667" y="805"/>
                  </a:cubicBezTo>
                  <a:cubicBezTo>
                    <a:pt x="667" y="807"/>
                    <a:pt x="669" y="812"/>
                    <a:pt x="672" y="812"/>
                  </a:cubicBezTo>
                  <a:cubicBezTo>
                    <a:pt x="674" y="813"/>
                    <a:pt x="680" y="812"/>
                    <a:pt x="681" y="816"/>
                  </a:cubicBezTo>
                  <a:cubicBezTo>
                    <a:pt x="682" y="819"/>
                    <a:pt x="689" y="825"/>
                    <a:pt x="689" y="825"/>
                  </a:cubicBezTo>
                  <a:cubicBezTo>
                    <a:pt x="689" y="825"/>
                    <a:pt x="691" y="826"/>
                    <a:pt x="695" y="827"/>
                  </a:cubicBezTo>
                  <a:cubicBezTo>
                    <a:pt x="699" y="829"/>
                    <a:pt x="710" y="835"/>
                    <a:pt x="710" y="835"/>
                  </a:cubicBezTo>
                  <a:cubicBezTo>
                    <a:pt x="707" y="837"/>
                    <a:pt x="702" y="846"/>
                    <a:pt x="698" y="846"/>
                  </a:cubicBezTo>
                  <a:cubicBezTo>
                    <a:pt x="695" y="846"/>
                    <a:pt x="696" y="845"/>
                    <a:pt x="688" y="850"/>
                  </a:cubicBezTo>
                  <a:cubicBezTo>
                    <a:pt x="680" y="854"/>
                    <a:pt x="684" y="864"/>
                    <a:pt x="680" y="865"/>
                  </a:cubicBezTo>
                  <a:cubicBezTo>
                    <a:pt x="676" y="866"/>
                    <a:pt x="670" y="874"/>
                    <a:pt x="667" y="876"/>
                  </a:cubicBezTo>
                  <a:cubicBezTo>
                    <a:pt x="664" y="877"/>
                    <a:pt x="644" y="885"/>
                    <a:pt x="642" y="884"/>
                  </a:cubicBezTo>
                  <a:cubicBezTo>
                    <a:pt x="640" y="884"/>
                    <a:pt x="635" y="887"/>
                    <a:pt x="633" y="887"/>
                  </a:cubicBezTo>
                  <a:cubicBezTo>
                    <a:pt x="632" y="887"/>
                    <a:pt x="633" y="892"/>
                    <a:pt x="632" y="893"/>
                  </a:cubicBezTo>
                  <a:cubicBezTo>
                    <a:pt x="630" y="894"/>
                    <a:pt x="638" y="899"/>
                    <a:pt x="626" y="901"/>
                  </a:cubicBezTo>
                  <a:cubicBezTo>
                    <a:pt x="615" y="902"/>
                    <a:pt x="607" y="906"/>
                    <a:pt x="605" y="906"/>
                  </a:cubicBezTo>
                  <a:cubicBezTo>
                    <a:pt x="602" y="907"/>
                    <a:pt x="597" y="918"/>
                    <a:pt x="588" y="917"/>
                  </a:cubicBezTo>
                  <a:cubicBezTo>
                    <a:pt x="579" y="916"/>
                    <a:pt x="583" y="916"/>
                    <a:pt x="575" y="917"/>
                  </a:cubicBezTo>
                  <a:cubicBezTo>
                    <a:pt x="567" y="917"/>
                    <a:pt x="566" y="920"/>
                    <a:pt x="558" y="921"/>
                  </a:cubicBezTo>
                  <a:cubicBezTo>
                    <a:pt x="550" y="922"/>
                    <a:pt x="545" y="923"/>
                    <a:pt x="545" y="923"/>
                  </a:cubicBezTo>
                  <a:lnTo>
                    <a:pt x="541" y="9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1" name="Freeform 142"/>
            <p:cNvSpPr>
              <a:spLocks/>
            </p:cNvSpPr>
            <p:nvPr/>
          </p:nvSpPr>
          <p:spPr bwMode="auto">
            <a:xfrm>
              <a:off x="5564188" y="941388"/>
              <a:ext cx="414338" cy="223838"/>
            </a:xfrm>
            <a:custGeom>
              <a:avLst/>
              <a:gdLst>
                <a:gd name="T0" fmla="*/ 83 w 155"/>
                <a:gd name="T1" fmla="*/ 44 h 84"/>
                <a:gd name="T2" fmla="*/ 72 w 155"/>
                <a:gd name="T3" fmla="*/ 57 h 84"/>
                <a:gd name="T4" fmla="*/ 60 w 155"/>
                <a:gd name="T5" fmla="*/ 78 h 84"/>
                <a:gd name="T6" fmla="*/ 52 w 155"/>
                <a:gd name="T7" fmla="*/ 81 h 84"/>
                <a:gd name="T8" fmla="*/ 39 w 155"/>
                <a:gd name="T9" fmla="*/ 69 h 84"/>
                <a:gd name="T10" fmla="*/ 30 w 155"/>
                <a:gd name="T11" fmla="*/ 61 h 84"/>
                <a:gd name="T12" fmla="*/ 30 w 155"/>
                <a:gd name="T13" fmla="*/ 54 h 84"/>
                <a:gd name="T14" fmla="*/ 36 w 155"/>
                <a:gd name="T15" fmla="*/ 52 h 84"/>
                <a:gd name="T16" fmla="*/ 20 w 155"/>
                <a:gd name="T17" fmla="*/ 49 h 84"/>
                <a:gd name="T18" fmla="*/ 21 w 155"/>
                <a:gd name="T19" fmla="*/ 54 h 84"/>
                <a:gd name="T20" fmla="*/ 12 w 155"/>
                <a:gd name="T21" fmla="*/ 50 h 84"/>
                <a:gd name="T22" fmla="*/ 2 w 155"/>
                <a:gd name="T23" fmla="*/ 37 h 84"/>
                <a:gd name="T24" fmla="*/ 16 w 155"/>
                <a:gd name="T25" fmla="*/ 38 h 84"/>
                <a:gd name="T26" fmla="*/ 6 w 155"/>
                <a:gd name="T27" fmla="*/ 27 h 84"/>
                <a:gd name="T28" fmla="*/ 9 w 155"/>
                <a:gd name="T29" fmla="*/ 20 h 84"/>
                <a:gd name="T30" fmla="*/ 20 w 155"/>
                <a:gd name="T31" fmla="*/ 18 h 84"/>
                <a:gd name="T32" fmla="*/ 35 w 155"/>
                <a:gd name="T33" fmla="*/ 18 h 84"/>
                <a:gd name="T34" fmla="*/ 42 w 155"/>
                <a:gd name="T35" fmla="*/ 19 h 84"/>
                <a:gd name="T36" fmla="*/ 50 w 155"/>
                <a:gd name="T37" fmla="*/ 14 h 84"/>
                <a:gd name="T38" fmla="*/ 48 w 155"/>
                <a:gd name="T39" fmla="*/ 10 h 84"/>
                <a:gd name="T40" fmla="*/ 60 w 155"/>
                <a:gd name="T41" fmla="*/ 15 h 84"/>
                <a:gd name="T42" fmla="*/ 82 w 155"/>
                <a:gd name="T43" fmla="*/ 24 h 84"/>
                <a:gd name="T44" fmla="*/ 76 w 155"/>
                <a:gd name="T45" fmla="*/ 27 h 84"/>
                <a:gd name="T46" fmla="*/ 84 w 155"/>
                <a:gd name="T47" fmla="*/ 31 h 84"/>
                <a:gd name="T48" fmla="*/ 85 w 155"/>
                <a:gd name="T49" fmla="*/ 21 h 84"/>
                <a:gd name="T50" fmla="*/ 75 w 155"/>
                <a:gd name="T51" fmla="*/ 14 h 84"/>
                <a:gd name="T52" fmla="*/ 67 w 155"/>
                <a:gd name="T53" fmla="*/ 7 h 84"/>
                <a:gd name="T54" fmla="*/ 76 w 155"/>
                <a:gd name="T55" fmla="*/ 2 h 84"/>
                <a:gd name="T56" fmla="*/ 95 w 155"/>
                <a:gd name="T57" fmla="*/ 4 h 84"/>
                <a:gd name="T58" fmla="*/ 110 w 155"/>
                <a:gd name="T59" fmla="*/ 8 h 84"/>
                <a:gd name="T60" fmla="*/ 116 w 155"/>
                <a:gd name="T61" fmla="*/ 4 h 84"/>
                <a:gd name="T62" fmla="*/ 139 w 155"/>
                <a:gd name="T63" fmla="*/ 8 h 84"/>
                <a:gd name="T64" fmla="*/ 148 w 155"/>
                <a:gd name="T65" fmla="*/ 11 h 84"/>
                <a:gd name="T66" fmla="*/ 151 w 155"/>
                <a:gd name="T67" fmla="*/ 19 h 84"/>
                <a:gd name="T68" fmla="*/ 140 w 155"/>
                <a:gd name="T69" fmla="*/ 26 h 84"/>
                <a:gd name="T70" fmla="*/ 116 w 155"/>
                <a:gd name="T71" fmla="*/ 29 h 84"/>
                <a:gd name="T72" fmla="*/ 99 w 155"/>
                <a:gd name="T73" fmla="*/ 31 h 84"/>
                <a:gd name="T74" fmla="*/ 103 w 155"/>
                <a:gd name="T75" fmla="*/ 42 h 84"/>
                <a:gd name="T76" fmla="*/ 108 w 155"/>
                <a:gd name="T77" fmla="*/ 43 h 84"/>
                <a:gd name="T78" fmla="*/ 128 w 155"/>
                <a:gd name="T79" fmla="*/ 60 h 84"/>
                <a:gd name="T80" fmla="*/ 122 w 155"/>
                <a:gd name="T81" fmla="*/ 62 h 84"/>
                <a:gd name="T82" fmla="*/ 117 w 155"/>
                <a:gd name="T83" fmla="*/ 67 h 84"/>
                <a:gd name="T84" fmla="*/ 101 w 155"/>
                <a:gd name="T85" fmla="*/ 71 h 84"/>
                <a:gd name="T86" fmla="*/ 93 w 155"/>
                <a:gd name="T87" fmla="*/ 68 h 84"/>
                <a:gd name="T88" fmla="*/ 97 w 155"/>
                <a:gd name="T89" fmla="*/ 55 h 84"/>
                <a:gd name="T90" fmla="*/ 88 w 155"/>
                <a:gd name="T91" fmla="*/ 48 h 84"/>
                <a:gd name="T92" fmla="*/ 83 w 155"/>
                <a:gd name="T93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5" h="84">
                  <a:moveTo>
                    <a:pt x="83" y="44"/>
                  </a:moveTo>
                  <a:cubicBezTo>
                    <a:pt x="79" y="52"/>
                    <a:pt x="78" y="55"/>
                    <a:pt x="72" y="57"/>
                  </a:cubicBezTo>
                  <a:cubicBezTo>
                    <a:pt x="66" y="59"/>
                    <a:pt x="60" y="78"/>
                    <a:pt x="60" y="78"/>
                  </a:cubicBezTo>
                  <a:cubicBezTo>
                    <a:pt x="60" y="78"/>
                    <a:pt x="55" y="84"/>
                    <a:pt x="52" y="81"/>
                  </a:cubicBezTo>
                  <a:cubicBezTo>
                    <a:pt x="49" y="78"/>
                    <a:pt x="43" y="74"/>
                    <a:pt x="39" y="69"/>
                  </a:cubicBezTo>
                  <a:cubicBezTo>
                    <a:pt x="35" y="64"/>
                    <a:pt x="32" y="63"/>
                    <a:pt x="30" y="61"/>
                  </a:cubicBezTo>
                  <a:cubicBezTo>
                    <a:pt x="29" y="59"/>
                    <a:pt x="24" y="54"/>
                    <a:pt x="30" y="54"/>
                  </a:cubicBezTo>
                  <a:cubicBezTo>
                    <a:pt x="35" y="54"/>
                    <a:pt x="40" y="55"/>
                    <a:pt x="36" y="52"/>
                  </a:cubicBezTo>
                  <a:cubicBezTo>
                    <a:pt x="32" y="48"/>
                    <a:pt x="21" y="46"/>
                    <a:pt x="20" y="49"/>
                  </a:cubicBezTo>
                  <a:cubicBezTo>
                    <a:pt x="20" y="52"/>
                    <a:pt x="24" y="53"/>
                    <a:pt x="21" y="54"/>
                  </a:cubicBezTo>
                  <a:cubicBezTo>
                    <a:pt x="17" y="54"/>
                    <a:pt x="18" y="55"/>
                    <a:pt x="12" y="50"/>
                  </a:cubicBezTo>
                  <a:cubicBezTo>
                    <a:pt x="6" y="45"/>
                    <a:pt x="0" y="38"/>
                    <a:pt x="2" y="37"/>
                  </a:cubicBezTo>
                  <a:cubicBezTo>
                    <a:pt x="4" y="35"/>
                    <a:pt x="22" y="45"/>
                    <a:pt x="16" y="38"/>
                  </a:cubicBezTo>
                  <a:cubicBezTo>
                    <a:pt x="10" y="30"/>
                    <a:pt x="6" y="27"/>
                    <a:pt x="6" y="27"/>
                  </a:cubicBezTo>
                  <a:cubicBezTo>
                    <a:pt x="6" y="27"/>
                    <a:pt x="6" y="25"/>
                    <a:pt x="9" y="20"/>
                  </a:cubicBezTo>
                  <a:cubicBezTo>
                    <a:pt x="12" y="15"/>
                    <a:pt x="20" y="18"/>
                    <a:pt x="20" y="18"/>
                  </a:cubicBezTo>
                  <a:cubicBezTo>
                    <a:pt x="20" y="18"/>
                    <a:pt x="33" y="17"/>
                    <a:pt x="35" y="18"/>
                  </a:cubicBezTo>
                  <a:cubicBezTo>
                    <a:pt x="37" y="18"/>
                    <a:pt x="36" y="21"/>
                    <a:pt x="42" y="19"/>
                  </a:cubicBezTo>
                  <a:cubicBezTo>
                    <a:pt x="47" y="17"/>
                    <a:pt x="52" y="18"/>
                    <a:pt x="50" y="14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54" y="16"/>
                    <a:pt x="60" y="15"/>
                  </a:cubicBezTo>
                  <a:cubicBezTo>
                    <a:pt x="66" y="14"/>
                    <a:pt x="85" y="21"/>
                    <a:pt x="82" y="24"/>
                  </a:cubicBezTo>
                  <a:cubicBezTo>
                    <a:pt x="78" y="27"/>
                    <a:pt x="74" y="26"/>
                    <a:pt x="76" y="27"/>
                  </a:cubicBezTo>
                  <a:cubicBezTo>
                    <a:pt x="77" y="28"/>
                    <a:pt x="79" y="29"/>
                    <a:pt x="84" y="31"/>
                  </a:cubicBezTo>
                  <a:cubicBezTo>
                    <a:pt x="89" y="32"/>
                    <a:pt x="91" y="27"/>
                    <a:pt x="85" y="21"/>
                  </a:cubicBezTo>
                  <a:cubicBezTo>
                    <a:pt x="80" y="16"/>
                    <a:pt x="75" y="14"/>
                    <a:pt x="75" y="14"/>
                  </a:cubicBezTo>
                  <a:cubicBezTo>
                    <a:pt x="75" y="14"/>
                    <a:pt x="68" y="9"/>
                    <a:pt x="67" y="7"/>
                  </a:cubicBezTo>
                  <a:cubicBezTo>
                    <a:pt x="67" y="5"/>
                    <a:pt x="73" y="3"/>
                    <a:pt x="76" y="2"/>
                  </a:cubicBezTo>
                  <a:cubicBezTo>
                    <a:pt x="79" y="0"/>
                    <a:pt x="91" y="6"/>
                    <a:pt x="95" y="4"/>
                  </a:cubicBezTo>
                  <a:cubicBezTo>
                    <a:pt x="100" y="2"/>
                    <a:pt x="110" y="9"/>
                    <a:pt x="110" y="8"/>
                  </a:cubicBezTo>
                  <a:cubicBezTo>
                    <a:pt x="109" y="6"/>
                    <a:pt x="102" y="4"/>
                    <a:pt x="116" y="4"/>
                  </a:cubicBezTo>
                  <a:cubicBezTo>
                    <a:pt x="130" y="3"/>
                    <a:pt x="135" y="7"/>
                    <a:pt x="139" y="8"/>
                  </a:cubicBezTo>
                  <a:cubicBezTo>
                    <a:pt x="142" y="9"/>
                    <a:pt x="146" y="12"/>
                    <a:pt x="148" y="11"/>
                  </a:cubicBezTo>
                  <a:cubicBezTo>
                    <a:pt x="149" y="11"/>
                    <a:pt x="155" y="18"/>
                    <a:pt x="151" y="19"/>
                  </a:cubicBezTo>
                  <a:cubicBezTo>
                    <a:pt x="148" y="19"/>
                    <a:pt x="147" y="28"/>
                    <a:pt x="140" y="26"/>
                  </a:cubicBezTo>
                  <a:cubicBezTo>
                    <a:pt x="133" y="24"/>
                    <a:pt x="136" y="31"/>
                    <a:pt x="116" y="29"/>
                  </a:cubicBezTo>
                  <a:cubicBezTo>
                    <a:pt x="97" y="27"/>
                    <a:pt x="98" y="26"/>
                    <a:pt x="99" y="31"/>
                  </a:cubicBezTo>
                  <a:cubicBezTo>
                    <a:pt x="100" y="35"/>
                    <a:pt x="103" y="42"/>
                    <a:pt x="103" y="42"/>
                  </a:cubicBezTo>
                  <a:cubicBezTo>
                    <a:pt x="108" y="43"/>
                    <a:pt x="108" y="43"/>
                    <a:pt x="108" y="43"/>
                  </a:cubicBezTo>
                  <a:cubicBezTo>
                    <a:pt x="108" y="43"/>
                    <a:pt x="129" y="60"/>
                    <a:pt x="128" y="60"/>
                  </a:cubicBezTo>
                  <a:cubicBezTo>
                    <a:pt x="127" y="60"/>
                    <a:pt x="126" y="61"/>
                    <a:pt x="122" y="62"/>
                  </a:cubicBezTo>
                  <a:cubicBezTo>
                    <a:pt x="119" y="62"/>
                    <a:pt x="117" y="63"/>
                    <a:pt x="117" y="67"/>
                  </a:cubicBezTo>
                  <a:cubicBezTo>
                    <a:pt x="118" y="71"/>
                    <a:pt x="106" y="74"/>
                    <a:pt x="101" y="71"/>
                  </a:cubicBezTo>
                  <a:cubicBezTo>
                    <a:pt x="96" y="68"/>
                    <a:pt x="95" y="70"/>
                    <a:pt x="93" y="68"/>
                  </a:cubicBezTo>
                  <a:cubicBezTo>
                    <a:pt x="90" y="66"/>
                    <a:pt x="100" y="57"/>
                    <a:pt x="97" y="55"/>
                  </a:cubicBezTo>
                  <a:cubicBezTo>
                    <a:pt x="93" y="52"/>
                    <a:pt x="90" y="49"/>
                    <a:pt x="88" y="48"/>
                  </a:cubicBezTo>
                  <a:cubicBezTo>
                    <a:pt x="87" y="47"/>
                    <a:pt x="83" y="44"/>
                    <a:pt x="83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2" name="Freeform 143"/>
            <p:cNvSpPr>
              <a:spLocks/>
            </p:cNvSpPr>
            <p:nvPr/>
          </p:nvSpPr>
          <p:spPr bwMode="auto">
            <a:xfrm>
              <a:off x="6503988" y="1135063"/>
              <a:ext cx="427038" cy="342900"/>
            </a:xfrm>
            <a:custGeom>
              <a:avLst/>
              <a:gdLst>
                <a:gd name="T0" fmla="*/ 66 w 160"/>
                <a:gd name="T1" fmla="*/ 120 h 128"/>
                <a:gd name="T2" fmla="*/ 59 w 160"/>
                <a:gd name="T3" fmla="*/ 124 h 128"/>
                <a:gd name="T4" fmla="*/ 33 w 160"/>
                <a:gd name="T5" fmla="*/ 116 h 128"/>
                <a:gd name="T6" fmla="*/ 16 w 160"/>
                <a:gd name="T7" fmla="*/ 111 h 128"/>
                <a:gd name="T8" fmla="*/ 12 w 160"/>
                <a:gd name="T9" fmla="*/ 103 h 128"/>
                <a:gd name="T10" fmla="*/ 24 w 160"/>
                <a:gd name="T11" fmla="*/ 89 h 128"/>
                <a:gd name="T12" fmla="*/ 26 w 160"/>
                <a:gd name="T13" fmla="*/ 74 h 128"/>
                <a:gd name="T14" fmla="*/ 31 w 160"/>
                <a:gd name="T15" fmla="*/ 73 h 128"/>
                <a:gd name="T16" fmla="*/ 38 w 160"/>
                <a:gd name="T17" fmla="*/ 68 h 128"/>
                <a:gd name="T18" fmla="*/ 32 w 160"/>
                <a:gd name="T19" fmla="*/ 65 h 128"/>
                <a:gd name="T20" fmla="*/ 30 w 160"/>
                <a:gd name="T21" fmla="*/ 59 h 128"/>
                <a:gd name="T22" fmla="*/ 47 w 160"/>
                <a:gd name="T23" fmla="*/ 53 h 128"/>
                <a:gd name="T24" fmla="*/ 46 w 160"/>
                <a:gd name="T25" fmla="*/ 42 h 128"/>
                <a:gd name="T26" fmla="*/ 46 w 160"/>
                <a:gd name="T27" fmla="*/ 33 h 128"/>
                <a:gd name="T28" fmla="*/ 64 w 160"/>
                <a:gd name="T29" fmla="*/ 31 h 128"/>
                <a:gd name="T30" fmla="*/ 87 w 160"/>
                <a:gd name="T31" fmla="*/ 14 h 128"/>
                <a:gd name="T32" fmla="*/ 111 w 160"/>
                <a:gd name="T33" fmla="*/ 14 h 128"/>
                <a:gd name="T34" fmla="*/ 126 w 160"/>
                <a:gd name="T35" fmla="*/ 10 h 128"/>
                <a:gd name="T36" fmla="*/ 136 w 160"/>
                <a:gd name="T37" fmla="*/ 4 h 128"/>
                <a:gd name="T38" fmla="*/ 159 w 160"/>
                <a:gd name="T39" fmla="*/ 3 h 128"/>
                <a:gd name="T40" fmla="*/ 158 w 160"/>
                <a:gd name="T41" fmla="*/ 12 h 128"/>
                <a:gd name="T42" fmla="*/ 152 w 160"/>
                <a:gd name="T43" fmla="*/ 15 h 128"/>
                <a:gd name="T44" fmla="*/ 126 w 160"/>
                <a:gd name="T45" fmla="*/ 23 h 128"/>
                <a:gd name="T46" fmla="*/ 111 w 160"/>
                <a:gd name="T47" fmla="*/ 29 h 128"/>
                <a:gd name="T48" fmla="*/ 94 w 160"/>
                <a:gd name="T49" fmla="*/ 41 h 128"/>
                <a:gd name="T50" fmla="*/ 69 w 160"/>
                <a:gd name="T51" fmla="*/ 49 h 128"/>
                <a:gd name="T52" fmla="*/ 64 w 160"/>
                <a:gd name="T53" fmla="*/ 63 h 128"/>
                <a:gd name="T54" fmla="*/ 57 w 160"/>
                <a:gd name="T55" fmla="*/ 71 h 128"/>
                <a:gd name="T56" fmla="*/ 54 w 160"/>
                <a:gd name="T57" fmla="*/ 77 h 128"/>
                <a:gd name="T58" fmla="*/ 49 w 160"/>
                <a:gd name="T59" fmla="*/ 91 h 128"/>
                <a:gd name="T60" fmla="*/ 49 w 160"/>
                <a:gd name="T61" fmla="*/ 105 h 128"/>
                <a:gd name="T62" fmla="*/ 66 w 160"/>
                <a:gd name="T63" fmla="*/ 116 h 128"/>
                <a:gd name="T64" fmla="*/ 66 w 160"/>
                <a:gd name="T65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128">
                  <a:moveTo>
                    <a:pt x="66" y="120"/>
                  </a:moveTo>
                  <a:cubicBezTo>
                    <a:pt x="64" y="122"/>
                    <a:pt x="72" y="128"/>
                    <a:pt x="59" y="124"/>
                  </a:cubicBezTo>
                  <a:cubicBezTo>
                    <a:pt x="46" y="120"/>
                    <a:pt x="37" y="123"/>
                    <a:pt x="33" y="116"/>
                  </a:cubicBezTo>
                  <a:cubicBezTo>
                    <a:pt x="30" y="109"/>
                    <a:pt x="20" y="115"/>
                    <a:pt x="16" y="111"/>
                  </a:cubicBezTo>
                  <a:cubicBezTo>
                    <a:pt x="12" y="106"/>
                    <a:pt x="0" y="116"/>
                    <a:pt x="12" y="103"/>
                  </a:cubicBezTo>
                  <a:cubicBezTo>
                    <a:pt x="24" y="89"/>
                    <a:pt x="23" y="98"/>
                    <a:pt x="24" y="89"/>
                  </a:cubicBezTo>
                  <a:cubicBezTo>
                    <a:pt x="25" y="81"/>
                    <a:pt x="26" y="74"/>
                    <a:pt x="26" y="74"/>
                  </a:cubicBezTo>
                  <a:cubicBezTo>
                    <a:pt x="26" y="74"/>
                    <a:pt x="27" y="71"/>
                    <a:pt x="31" y="73"/>
                  </a:cubicBezTo>
                  <a:cubicBezTo>
                    <a:pt x="35" y="74"/>
                    <a:pt x="39" y="69"/>
                    <a:pt x="38" y="68"/>
                  </a:cubicBezTo>
                  <a:cubicBezTo>
                    <a:pt x="36" y="68"/>
                    <a:pt x="35" y="68"/>
                    <a:pt x="32" y="65"/>
                  </a:cubicBezTo>
                  <a:cubicBezTo>
                    <a:pt x="30" y="62"/>
                    <a:pt x="25" y="60"/>
                    <a:pt x="30" y="59"/>
                  </a:cubicBezTo>
                  <a:cubicBezTo>
                    <a:pt x="34" y="58"/>
                    <a:pt x="48" y="56"/>
                    <a:pt x="47" y="53"/>
                  </a:cubicBezTo>
                  <a:cubicBezTo>
                    <a:pt x="47" y="50"/>
                    <a:pt x="46" y="42"/>
                    <a:pt x="46" y="42"/>
                  </a:cubicBezTo>
                  <a:cubicBezTo>
                    <a:pt x="46" y="42"/>
                    <a:pt x="44" y="33"/>
                    <a:pt x="46" y="33"/>
                  </a:cubicBezTo>
                  <a:cubicBezTo>
                    <a:pt x="48" y="32"/>
                    <a:pt x="61" y="33"/>
                    <a:pt x="64" y="31"/>
                  </a:cubicBezTo>
                  <a:cubicBezTo>
                    <a:pt x="66" y="29"/>
                    <a:pt x="83" y="16"/>
                    <a:pt x="87" y="14"/>
                  </a:cubicBezTo>
                  <a:cubicBezTo>
                    <a:pt x="90" y="12"/>
                    <a:pt x="109" y="14"/>
                    <a:pt x="111" y="14"/>
                  </a:cubicBezTo>
                  <a:cubicBezTo>
                    <a:pt x="113" y="14"/>
                    <a:pt x="123" y="13"/>
                    <a:pt x="126" y="10"/>
                  </a:cubicBezTo>
                  <a:cubicBezTo>
                    <a:pt x="130" y="8"/>
                    <a:pt x="131" y="7"/>
                    <a:pt x="136" y="4"/>
                  </a:cubicBezTo>
                  <a:cubicBezTo>
                    <a:pt x="140" y="0"/>
                    <a:pt x="159" y="1"/>
                    <a:pt x="159" y="3"/>
                  </a:cubicBezTo>
                  <a:cubicBezTo>
                    <a:pt x="160" y="6"/>
                    <a:pt x="158" y="12"/>
                    <a:pt x="158" y="12"/>
                  </a:cubicBezTo>
                  <a:cubicBezTo>
                    <a:pt x="158" y="12"/>
                    <a:pt x="157" y="11"/>
                    <a:pt x="152" y="15"/>
                  </a:cubicBezTo>
                  <a:cubicBezTo>
                    <a:pt x="148" y="20"/>
                    <a:pt x="131" y="22"/>
                    <a:pt x="126" y="23"/>
                  </a:cubicBezTo>
                  <a:cubicBezTo>
                    <a:pt x="121" y="24"/>
                    <a:pt x="122" y="26"/>
                    <a:pt x="111" y="29"/>
                  </a:cubicBezTo>
                  <a:cubicBezTo>
                    <a:pt x="101" y="32"/>
                    <a:pt x="108" y="39"/>
                    <a:pt x="94" y="41"/>
                  </a:cubicBezTo>
                  <a:cubicBezTo>
                    <a:pt x="81" y="44"/>
                    <a:pt x="73" y="44"/>
                    <a:pt x="69" y="49"/>
                  </a:cubicBezTo>
                  <a:cubicBezTo>
                    <a:pt x="66" y="55"/>
                    <a:pt x="66" y="61"/>
                    <a:pt x="64" y="63"/>
                  </a:cubicBezTo>
                  <a:cubicBezTo>
                    <a:pt x="62" y="65"/>
                    <a:pt x="57" y="69"/>
                    <a:pt x="57" y="71"/>
                  </a:cubicBezTo>
                  <a:cubicBezTo>
                    <a:pt x="58" y="73"/>
                    <a:pt x="54" y="77"/>
                    <a:pt x="54" y="77"/>
                  </a:cubicBezTo>
                  <a:cubicBezTo>
                    <a:pt x="54" y="77"/>
                    <a:pt x="52" y="89"/>
                    <a:pt x="49" y="91"/>
                  </a:cubicBezTo>
                  <a:cubicBezTo>
                    <a:pt x="47" y="92"/>
                    <a:pt x="44" y="98"/>
                    <a:pt x="49" y="105"/>
                  </a:cubicBezTo>
                  <a:cubicBezTo>
                    <a:pt x="54" y="111"/>
                    <a:pt x="66" y="116"/>
                    <a:pt x="66" y="116"/>
                  </a:cubicBezTo>
                  <a:lnTo>
                    <a:pt x="6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3" name="Freeform 144"/>
            <p:cNvSpPr>
              <a:spLocks/>
            </p:cNvSpPr>
            <p:nvPr/>
          </p:nvSpPr>
          <p:spPr bwMode="auto">
            <a:xfrm>
              <a:off x="6338888" y="900113"/>
              <a:ext cx="180975" cy="84138"/>
            </a:xfrm>
            <a:custGeom>
              <a:avLst/>
              <a:gdLst>
                <a:gd name="T0" fmla="*/ 60 w 68"/>
                <a:gd name="T1" fmla="*/ 29 h 31"/>
                <a:gd name="T2" fmla="*/ 41 w 68"/>
                <a:gd name="T3" fmla="*/ 26 h 31"/>
                <a:gd name="T4" fmla="*/ 22 w 68"/>
                <a:gd name="T5" fmla="*/ 21 h 31"/>
                <a:gd name="T6" fmla="*/ 3 w 68"/>
                <a:gd name="T7" fmla="*/ 15 h 31"/>
                <a:gd name="T8" fmla="*/ 4 w 68"/>
                <a:gd name="T9" fmla="*/ 9 h 31"/>
                <a:gd name="T10" fmla="*/ 11 w 68"/>
                <a:gd name="T11" fmla="*/ 8 h 31"/>
                <a:gd name="T12" fmla="*/ 17 w 68"/>
                <a:gd name="T13" fmla="*/ 9 h 31"/>
                <a:gd name="T14" fmla="*/ 37 w 68"/>
                <a:gd name="T15" fmla="*/ 5 h 31"/>
                <a:gd name="T16" fmla="*/ 41 w 68"/>
                <a:gd name="T17" fmla="*/ 8 h 31"/>
                <a:gd name="T18" fmla="*/ 48 w 68"/>
                <a:gd name="T19" fmla="*/ 4 h 31"/>
                <a:gd name="T20" fmla="*/ 64 w 68"/>
                <a:gd name="T21" fmla="*/ 13 h 31"/>
                <a:gd name="T22" fmla="*/ 61 w 68"/>
                <a:gd name="T23" fmla="*/ 24 h 31"/>
                <a:gd name="T24" fmla="*/ 60 w 68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31">
                  <a:moveTo>
                    <a:pt x="60" y="29"/>
                  </a:moveTo>
                  <a:cubicBezTo>
                    <a:pt x="50" y="27"/>
                    <a:pt x="51" y="31"/>
                    <a:pt x="41" y="26"/>
                  </a:cubicBezTo>
                  <a:cubicBezTo>
                    <a:pt x="31" y="20"/>
                    <a:pt x="33" y="20"/>
                    <a:pt x="22" y="21"/>
                  </a:cubicBezTo>
                  <a:cubicBezTo>
                    <a:pt x="10" y="22"/>
                    <a:pt x="6" y="19"/>
                    <a:pt x="3" y="15"/>
                  </a:cubicBezTo>
                  <a:cubicBezTo>
                    <a:pt x="0" y="10"/>
                    <a:pt x="0" y="10"/>
                    <a:pt x="4" y="9"/>
                  </a:cubicBezTo>
                  <a:cubicBezTo>
                    <a:pt x="7" y="8"/>
                    <a:pt x="6" y="7"/>
                    <a:pt x="11" y="8"/>
                  </a:cubicBezTo>
                  <a:cubicBezTo>
                    <a:pt x="17" y="9"/>
                    <a:pt x="4" y="18"/>
                    <a:pt x="17" y="9"/>
                  </a:cubicBezTo>
                  <a:cubicBezTo>
                    <a:pt x="30" y="0"/>
                    <a:pt x="37" y="5"/>
                    <a:pt x="37" y="5"/>
                  </a:cubicBezTo>
                  <a:cubicBezTo>
                    <a:pt x="37" y="5"/>
                    <a:pt x="36" y="11"/>
                    <a:pt x="41" y="8"/>
                  </a:cubicBezTo>
                  <a:cubicBezTo>
                    <a:pt x="47" y="6"/>
                    <a:pt x="48" y="4"/>
                    <a:pt x="48" y="4"/>
                  </a:cubicBezTo>
                  <a:cubicBezTo>
                    <a:pt x="48" y="4"/>
                    <a:pt x="68" y="10"/>
                    <a:pt x="64" y="13"/>
                  </a:cubicBezTo>
                  <a:cubicBezTo>
                    <a:pt x="59" y="17"/>
                    <a:pt x="61" y="24"/>
                    <a:pt x="61" y="24"/>
                  </a:cubicBezTo>
                  <a:lnTo>
                    <a:pt x="6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4" name="Freeform 145"/>
            <p:cNvSpPr>
              <a:spLocks/>
            </p:cNvSpPr>
            <p:nvPr/>
          </p:nvSpPr>
          <p:spPr bwMode="auto">
            <a:xfrm>
              <a:off x="6527800" y="933451"/>
              <a:ext cx="77788" cy="31750"/>
            </a:xfrm>
            <a:custGeom>
              <a:avLst/>
              <a:gdLst>
                <a:gd name="T0" fmla="*/ 21 w 29"/>
                <a:gd name="T1" fmla="*/ 10 h 12"/>
                <a:gd name="T2" fmla="*/ 9 w 29"/>
                <a:gd name="T3" fmla="*/ 12 h 12"/>
                <a:gd name="T4" fmla="*/ 1 w 29"/>
                <a:gd name="T5" fmla="*/ 9 h 12"/>
                <a:gd name="T6" fmla="*/ 5 w 29"/>
                <a:gd name="T7" fmla="*/ 6 h 12"/>
                <a:gd name="T8" fmla="*/ 12 w 29"/>
                <a:gd name="T9" fmla="*/ 5 h 12"/>
                <a:gd name="T10" fmla="*/ 13 w 29"/>
                <a:gd name="T11" fmla="*/ 0 h 12"/>
                <a:gd name="T12" fmla="*/ 24 w 29"/>
                <a:gd name="T13" fmla="*/ 2 h 12"/>
                <a:gd name="T14" fmla="*/ 27 w 29"/>
                <a:gd name="T15" fmla="*/ 7 h 12"/>
                <a:gd name="T16" fmla="*/ 21 w 29"/>
                <a:gd name="T17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">
                  <a:moveTo>
                    <a:pt x="21" y="10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0" y="12"/>
                    <a:pt x="1" y="9"/>
                  </a:cubicBezTo>
                  <a:cubicBezTo>
                    <a:pt x="2" y="7"/>
                    <a:pt x="2" y="9"/>
                    <a:pt x="5" y="6"/>
                  </a:cubicBezTo>
                  <a:cubicBezTo>
                    <a:pt x="8" y="4"/>
                    <a:pt x="9" y="5"/>
                    <a:pt x="12" y="5"/>
                  </a:cubicBezTo>
                  <a:cubicBezTo>
                    <a:pt x="14" y="5"/>
                    <a:pt x="13" y="0"/>
                    <a:pt x="13" y="0"/>
                  </a:cubicBezTo>
                  <a:cubicBezTo>
                    <a:pt x="13" y="0"/>
                    <a:pt x="22" y="1"/>
                    <a:pt x="24" y="2"/>
                  </a:cubicBezTo>
                  <a:cubicBezTo>
                    <a:pt x="26" y="3"/>
                    <a:pt x="29" y="7"/>
                    <a:pt x="27" y="7"/>
                  </a:cubicBezTo>
                  <a:cubicBezTo>
                    <a:pt x="25" y="7"/>
                    <a:pt x="21" y="10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5" name="Freeform 146"/>
            <p:cNvSpPr>
              <a:spLocks/>
            </p:cNvSpPr>
            <p:nvPr/>
          </p:nvSpPr>
          <p:spPr bwMode="auto">
            <a:xfrm>
              <a:off x="6559550" y="860426"/>
              <a:ext cx="120650" cy="69850"/>
            </a:xfrm>
            <a:custGeom>
              <a:avLst/>
              <a:gdLst>
                <a:gd name="T0" fmla="*/ 31 w 45"/>
                <a:gd name="T1" fmla="*/ 24 h 26"/>
                <a:gd name="T2" fmla="*/ 19 w 45"/>
                <a:gd name="T3" fmla="*/ 25 h 26"/>
                <a:gd name="T4" fmla="*/ 14 w 45"/>
                <a:gd name="T5" fmla="*/ 22 h 26"/>
                <a:gd name="T6" fmla="*/ 5 w 45"/>
                <a:gd name="T7" fmla="*/ 22 h 26"/>
                <a:gd name="T8" fmla="*/ 2 w 45"/>
                <a:gd name="T9" fmla="*/ 20 h 26"/>
                <a:gd name="T10" fmla="*/ 12 w 45"/>
                <a:gd name="T11" fmla="*/ 16 h 26"/>
                <a:gd name="T12" fmla="*/ 16 w 45"/>
                <a:gd name="T13" fmla="*/ 11 h 26"/>
                <a:gd name="T14" fmla="*/ 19 w 45"/>
                <a:gd name="T15" fmla="*/ 6 h 26"/>
                <a:gd name="T16" fmla="*/ 22 w 45"/>
                <a:gd name="T17" fmla="*/ 4 h 26"/>
                <a:gd name="T18" fmla="*/ 28 w 45"/>
                <a:gd name="T19" fmla="*/ 1 h 26"/>
                <a:gd name="T20" fmla="*/ 35 w 45"/>
                <a:gd name="T21" fmla="*/ 4 h 26"/>
                <a:gd name="T22" fmla="*/ 34 w 45"/>
                <a:gd name="T23" fmla="*/ 12 h 26"/>
                <a:gd name="T24" fmla="*/ 34 w 45"/>
                <a:gd name="T25" fmla="*/ 16 h 26"/>
                <a:gd name="T26" fmla="*/ 41 w 45"/>
                <a:gd name="T27" fmla="*/ 21 h 26"/>
                <a:gd name="T28" fmla="*/ 34 w 45"/>
                <a:gd name="T29" fmla="*/ 22 h 26"/>
                <a:gd name="T30" fmla="*/ 31 w 45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" h="26">
                  <a:moveTo>
                    <a:pt x="31" y="24"/>
                  </a:moveTo>
                  <a:cubicBezTo>
                    <a:pt x="29" y="24"/>
                    <a:pt x="22" y="26"/>
                    <a:pt x="19" y="25"/>
                  </a:cubicBezTo>
                  <a:cubicBezTo>
                    <a:pt x="17" y="24"/>
                    <a:pt x="17" y="22"/>
                    <a:pt x="14" y="22"/>
                  </a:cubicBezTo>
                  <a:cubicBezTo>
                    <a:pt x="10" y="21"/>
                    <a:pt x="5" y="22"/>
                    <a:pt x="5" y="22"/>
                  </a:cubicBezTo>
                  <a:cubicBezTo>
                    <a:pt x="5" y="22"/>
                    <a:pt x="0" y="25"/>
                    <a:pt x="2" y="20"/>
                  </a:cubicBezTo>
                  <a:cubicBezTo>
                    <a:pt x="5" y="15"/>
                    <a:pt x="11" y="17"/>
                    <a:pt x="12" y="16"/>
                  </a:cubicBezTo>
                  <a:cubicBezTo>
                    <a:pt x="12" y="14"/>
                    <a:pt x="13" y="13"/>
                    <a:pt x="16" y="11"/>
                  </a:cubicBezTo>
                  <a:cubicBezTo>
                    <a:pt x="19" y="8"/>
                    <a:pt x="15" y="9"/>
                    <a:pt x="19" y="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5" y="0"/>
                    <a:pt x="28" y="1"/>
                  </a:cubicBezTo>
                  <a:cubicBezTo>
                    <a:pt x="32" y="2"/>
                    <a:pt x="35" y="4"/>
                    <a:pt x="35" y="4"/>
                  </a:cubicBezTo>
                  <a:cubicBezTo>
                    <a:pt x="35" y="4"/>
                    <a:pt x="36" y="12"/>
                    <a:pt x="34" y="12"/>
                  </a:cubicBezTo>
                  <a:cubicBezTo>
                    <a:pt x="32" y="12"/>
                    <a:pt x="34" y="16"/>
                    <a:pt x="34" y="16"/>
                  </a:cubicBezTo>
                  <a:cubicBezTo>
                    <a:pt x="34" y="16"/>
                    <a:pt x="45" y="20"/>
                    <a:pt x="41" y="21"/>
                  </a:cubicBezTo>
                  <a:cubicBezTo>
                    <a:pt x="37" y="22"/>
                    <a:pt x="34" y="22"/>
                    <a:pt x="34" y="22"/>
                  </a:cubicBezTo>
                  <a:lnTo>
                    <a:pt x="3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6" name="Freeform 147"/>
            <p:cNvSpPr>
              <a:spLocks/>
            </p:cNvSpPr>
            <p:nvPr/>
          </p:nvSpPr>
          <p:spPr bwMode="auto">
            <a:xfrm>
              <a:off x="6613525" y="938213"/>
              <a:ext cx="74613" cy="28575"/>
            </a:xfrm>
            <a:custGeom>
              <a:avLst/>
              <a:gdLst>
                <a:gd name="T0" fmla="*/ 1 w 28"/>
                <a:gd name="T1" fmla="*/ 10 h 11"/>
                <a:gd name="T2" fmla="*/ 9 w 28"/>
                <a:gd name="T3" fmla="*/ 9 h 11"/>
                <a:gd name="T4" fmla="*/ 16 w 28"/>
                <a:gd name="T5" fmla="*/ 7 h 11"/>
                <a:gd name="T6" fmla="*/ 25 w 28"/>
                <a:gd name="T7" fmla="*/ 3 h 11"/>
                <a:gd name="T8" fmla="*/ 17 w 28"/>
                <a:gd name="T9" fmla="*/ 2 h 11"/>
                <a:gd name="T10" fmla="*/ 5 w 28"/>
                <a:gd name="T11" fmla="*/ 1 h 11"/>
                <a:gd name="T12" fmla="*/ 0 w 28"/>
                <a:gd name="T13" fmla="*/ 7 h 11"/>
                <a:gd name="T14" fmla="*/ 1 w 28"/>
                <a:gd name="T15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1">
                  <a:moveTo>
                    <a:pt x="1" y="10"/>
                  </a:moveTo>
                  <a:cubicBezTo>
                    <a:pt x="4" y="11"/>
                    <a:pt x="6" y="11"/>
                    <a:pt x="9" y="9"/>
                  </a:cubicBezTo>
                  <a:cubicBezTo>
                    <a:pt x="12" y="7"/>
                    <a:pt x="12" y="6"/>
                    <a:pt x="16" y="7"/>
                  </a:cubicBezTo>
                  <a:cubicBezTo>
                    <a:pt x="19" y="8"/>
                    <a:pt x="28" y="3"/>
                    <a:pt x="25" y="3"/>
                  </a:cubicBezTo>
                  <a:cubicBezTo>
                    <a:pt x="23" y="3"/>
                    <a:pt x="19" y="3"/>
                    <a:pt x="17" y="2"/>
                  </a:cubicBezTo>
                  <a:cubicBezTo>
                    <a:pt x="15" y="0"/>
                    <a:pt x="9" y="1"/>
                    <a:pt x="5" y="1"/>
                  </a:cubicBezTo>
                  <a:cubicBezTo>
                    <a:pt x="1" y="2"/>
                    <a:pt x="0" y="7"/>
                    <a:pt x="0" y="7"/>
                  </a:cubicBezTo>
                  <a:lnTo>
                    <a:pt x="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7" name="Freeform 148"/>
            <p:cNvSpPr>
              <a:spLocks/>
            </p:cNvSpPr>
            <p:nvPr/>
          </p:nvSpPr>
          <p:spPr bwMode="auto">
            <a:xfrm>
              <a:off x="6684963" y="900113"/>
              <a:ext cx="69850" cy="66675"/>
            </a:xfrm>
            <a:custGeom>
              <a:avLst/>
              <a:gdLst>
                <a:gd name="T0" fmla="*/ 9 w 26"/>
                <a:gd name="T1" fmla="*/ 18 h 25"/>
                <a:gd name="T2" fmla="*/ 13 w 26"/>
                <a:gd name="T3" fmla="*/ 21 h 25"/>
                <a:gd name="T4" fmla="*/ 21 w 26"/>
                <a:gd name="T5" fmla="*/ 16 h 25"/>
                <a:gd name="T6" fmla="*/ 26 w 26"/>
                <a:gd name="T7" fmla="*/ 10 h 25"/>
                <a:gd name="T8" fmla="*/ 20 w 26"/>
                <a:gd name="T9" fmla="*/ 4 h 25"/>
                <a:gd name="T10" fmla="*/ 15 w 26"/>
                <a:gd name="T11" fmla="*/ 1 h 25"/>
                <a:gd name="T12" fmla="*/ 8 w 26"/>
                <a:gd name="T13" fmla="*/ 10 h 25"/>
                <a:gd name="T14" fmla="*/ 2 w 26"/>
                <a:gd name="T15" fmla="*/ 11 h 25"/>
                <a:gd name="T16" fmla="*/ 9 w 26"/>
                <a:gd name="T17" fmla="*/ 17 h 25"/>
                <a:gd name="T18" fmla="*/ 9 w 26"/>
                <a:gd name="T19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9" y="18"/>
                  </a:moveTo>
                  <a:cubicBezTo>
                    <a:pt x="9" y="18"/>
                    <a:pt x="7" y="25"/>
                    <a:pt x="13" y="21"/>
                  </a:cubicBezTo>
                  <a:cubicBezTo>
                    <a:pt x="19" y="17"/>
                    <a:pt x="19" y="16"/>
                    <a:pt x="21" y="16"/>
                  </a:cubicBezTo>
                  <a:cubicBezTo>
                    <a:pt x="23" y="15"/>
                    <a:pt x="26" y="10"/>
                    <a:pt x="26" y="10"/>
                  </a:cubicBezTo>
                  <a:cubicBezTo>
                    <a:pt x="26" y="10"/>
                    <a:pt x="22" y="6"/>
                    <a:pt x="20" y="4"/>
                  </a:cubicBezTo>
                  <a:cubicBezTo>
                    <a:pt x="17" y="2"/>
                    <a:pt x="20" y="0"/>
                    <a:pt x="15" y="1"/>
                  </a:cubicBezTo>
                  <a:cubicBezTo>
                    <a:pt x="9" y="1"/>
                    <a:pt x="8" y="10"/>
                    <a:pt x="8" y="10"/>
                  </a:cubicBezTo>
                  <a:cubicBezTo>
                    <a:pt x="8" y="10"/>
                    <a:pt x="0" y="7"/>
                    <a:pt x="2" y="11"/>
                  </a:cubicBezTo>
                  <a:cubicBezTo>
                    <a:pt x="4" y="15"/>
                    <a:pt x="9" y="17"/>
                    <a:pt x="9" y="17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8" name="Freeform 149"/>
            <p:cNvSpPr>
              <a:spLocks/>
            </p:cNvSpPr>
            <p:nvPr/>
          </p:nvSpPr>
          <p:spPr bwMode="auto">
            <a:xfrm>
              <a:off x="6645275" y="965201"/>
              <a:ext cx="57150" cy="19050"/>
            </a:xfrm>
            <a:custGeom>
              <a:avLst/>
              <a:gdLst>
                <a:gd name="T0" fmla="*/ 9 w 21"/>
                <a:gd name="T1" fmla="*/ 0 h 7"/>
                <a:gd name="T2" fmla="*/ 4 w 21"/>
                <a:gd name="T3" fmla="*/ 5 h 7"/>
                <a:gd name="T4" fmla="*/ 15 w 21"/>
                <a:gd name="T5" fmla="*/ 7 h 7"/>
                <a:gd name="T6" fmla="*/ 20 w 21"/>
                <a:gd name="T7" fmla="*/ 5 h 7"/>
                <a:gd name="T8" fmla="*/ 15 w 21"/>
                <a:gd name="T9" fmla="*/ 0 h 7"/>
                <a:gd name="T10" fmla="*/ 9 w 21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7">
                  <a:moveTo>
                    <a:pt x="9" y="0"/>
                  </a:moveTo>
                  <a:cubicBezTo>
                    <a:pt x="7" y="0"/>
                    <a:pt x="0" y="3"/>
                    <a:pt x="4" y="5"/>
                  </a:cubicBezTo>
                  <a:cubicBezTo>
                    <a:pt x="8" y="7"/>
                    <a:pt x="14" y="7"/>
                    <a:pt x="15" y="7"/>
                  </a:cubicBezTo>
                  <a:cubicBezTo>
                    <a:pt x="17" y="7"/>
                    <a:pt x="20" y="7"/>
                    <a:pt x="20" y="5"/>
                  </a:cubicBezTo>
                  <a:cubicBezTo>
                    <a:pt x="21" y="3"/>
                    <a:pt x="15" y="0"/>
                    <a:pt x="15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49" name="Freeform 150"/>
            <p:cNvSpPr>
              <a:spLocks/>
            </p:cNvSpPr>
            <p:nvPr/>
          </p:nvSpPr>
          <p:spPr bwMode="auto">
            <a:xfrm>
              <a:off x="6645275" y="839788"/>
              <a:ext cx="34925" cy="23813"/>
            </a:xfrm>
            <a:custGeom>
              <a:avLst/>
              <a:gdLst>
                <a:gd name="T0" fmla="*/ 9 w 13"/>
                <a:gd name="T1" fmla="*/ 9 h 9"/>
                <a:gd name="T2" fmla="*/ 0 w 13"/>
                <a:gd name="T3" fmla="*/ 4 h 9"/>
                <a:gd name="T4" fmla="*/ 8 w 13"/>
                <a:gd name="T5" fmla="*/ 0 h 9"/>
                <a:gd name="T6" fmla="*/ 12 w 13"/>
                <a:gd name="T7" fmla="*/ 2 h 9"/>
                <a:gd name="T8" fmla="*/ 9 w 13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9" y="9"/>
                  </a:moveTo>
                  <a:cubicBezTo>
                    <a:pt x="9" y="9"/>
                    <a:pt x="0" y="6"/>
                    <a:pt x="0" y="4"/>
                  </a:cubicBezTo>
                  <a:cubicBezTo>
                    <a:pt x="1" y="3"/>
                    <a:pt x="6" y="0"/>
                    <a:pt x="8" y="0"/>
                  </a:cubicBezTo>
                  <a:cubicBezTo>
                    <a:pt x="9" y="1"/>
                    <a:pt x="13" y="0"/>
                    <a:pt x="12" y="2"/>
                  </a:cubicBezTo>
                  <a:cubicBezTo>
                    <a:pt x="12" y="4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0" name="Freeform 151"/>
            <p:cNvSpPr>
              <a:spLocks/>
            </p:cNvSpPr>
            <p:nvPr/>
          </p:nvSpPr>
          <p:spPr bwMode="auto">
            <a:xfrm>
              <a:off x="6746875" y="868363"/>
              <a:ext cx="77788" cy="61913"/>
            </a:xfrm>
            <a:custGeom>
              <a:avLst/>
              <a:gdLst>
                <a:gd name="T0" fmla="*/ 16 w 29"/>
                <a:gd name="T1" fmla="*/ 22 h 23"/>
                <a:gd name="T2" fmla="*/ 19 w 29"/>
                <a:gd name="T3" fmla="*/ 19 h 23"/>
                <a:gd name="T4" fmla="*/ 29 w 29"/>
                <a:gd name="T5" fmla="*/ 12 h 23"/>
                <a:gd name="T6" fmla="*/ 26 w 29"/>
                <a:gd name="T7" fmla="*/ 7 h 23"/>
                <a:gd name="T8" fmla="*/ 17 w 29"/>
                <a:gd name="T9" fmla="*/ 1 h 23"/>
                <a:gd name="T10" fmla="*/ 11 w 29"/>
                <a:gd name="T11" fmla="*/ 11 h 23"/>
                <a:gd name="T12" fmla="*/ 3 w 29"/>
                <a:gd name="T13" fmla="*/ 13 h 23"/>
                <a:gd name="T14" fmla="*/ 5 w 29"/>
                <a:gd name="T15" fmla="*/ 18 h 23"/>
                <a:gd name="T16" fmla="*/ 10 w 29"/>
                <a:gd name="T17" fmla="*/ 23 h 23"/>
                <a:gd name="T18" fmla="*/ 16 w 29"/>
                <a:gd name="T1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3">
                  <a:moveTo>
                    <a:pt x="16" y="22"/>
                  </a:moveTo>
                  <a:cubicBezTo>
                    <a:pt x="15" y="22"/>
                    <a:pt x="15" y="21"/>
                    <a:pt x="19" y="19"/>
                  </a:cubicBezTo>
                  <a:cubicBezTo>
                    <a:pt x="22" y="18"/>
                    <a:pt x="29" y="14"/>
                    <a:pt x="29" y="12"/>
                  </a:cubicBezTo>
                  <a:cubicBezTo>
                    <a:pt x="29" y="11"/>
                    <a:pt x="28" y="10"/>
                    <a:pt x="26" y="7"/>
                  </a:cubicBezTo>
                  <a:cubicBezTo>
                    <a:pt x="23" y="5"/>
                    <a:pt x="19" y="0"/>
                    <a:pt x="17" y="1"/>
                  </a:cubicBezTo>
                  <a:cubicBezTo>
                    <a:pt x="14" y="3"/>
                    <a:pt x="13" y="10"/>
                    <a:pt x="11" y="11"/>
                  </a:cubicBezTo>
                  <a:cubicBezTo>
                    <a:pt x="10" y="12"/>
                    <a:pt x="6" y="13"/>
                    <a:pt x="3" y="13"/>
                  </a:cubicBezTo>
                  <a:cubicBezTo>
                    <a:pt x="0" y="13"/>
                    <a:pt x="3" y="18"/>
                    <a:pt x="5" y="18"/>
                  </a:cubicBezTo>
                  <a:cubicBezTo>
                    <a:pt x="8" y="19"/>
                    <a:pt x="8" y="23"/>
                    <a:pt x="10" y="23"/>
                  </a:cubicBezTo>
                  <a:cubicBezTo>
                    <a:pt x="12" y="22"/>
                    <a:pt x="16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1" name="Freeform 152"/>
            <p:cNvSpPr>
              <a:spLocks/>
            </p:cNvSpPr>
            <p:nvPr/>
          </p:nvSpPr>
          <p:spPr bwMode="auto">
            <a:xfrm>
              <a:off x="7412038" y="890588"/>
              <a:ext cx="246063" cy="168275"/>
            </a:xfrm>
            <a:custGeom>
              <a:avLst/>
              <a:gdLst>
                <a:gd name="T0" fmla="*/ 23 w 92"/>
                <a:gd name="T1" fmla="*/ 42 h 63"/>
                <a:gd name="T2" fmla="*/ 22 w 92"/>
                <a:gd name="T3" fmla="*/ 49 h 63"/>
                <a:gd name="T4" fmla="*/ 8 w 92"/>
                <a:gd name="T5" fmla="*/ 40 h 63"/>
                <a:gd name="T6" fmla="*/ 2 w 92"/>
                <a:gd name="T7" fmla="*/ 45 h 63"/>
                <a:gd name="T8" fmla="*/ 3 w 92"/>
                <a:gd name="T9" fmla="*/ 35 h 63"/>
                <a:gd name="T10" fmla="*/ 7 w 92"/>
                <a:gd name="T11" fmla="*/ 31 h 63"/>
                <a:gd name="T12" fmla="*/ 8 w 92"/>
                <a:gd name="T13" fmla="*/ 21 h 63"/>
                <a:gd name="T14" fmla="*/ 13 w 92"/>
                <a:gd name="T15" fmla="*/ 17 h 63"/>
                <a:gd name="T16" fmla="*/ 29 w 92"/>
                <a:gd name="T17" fmla="*/ 8 h 63"/>
                <a:gd name="T18" fmla="*/ 34 w 92"/>
                <a:gd name="T19" fmla="*/ 2 h 63"/>
                <a:gd name="T20" fmla="*/ 44 w 92"/>
                <a:gd name="T21" fmla="*/ 6 h 63"/>
                <a:gd name="T22" fmla="*/ 51 w 92"/>
                <a:gd name="T23" fmla="*/ 16 h 63"/>
                <a:gd name="T24" fmla="*/ 61 w 92"/>
                <a:gd name="T25" fmla="*/ 27 h 63"/>
                <a:gd name="T26" fmla="*/ 70 w 92"/>
                <a:gd name="T27" fmla="*/ 36 h 63"/>
                <a:gd name="T28" fmla="*/ 90 w 92"/>
                <a:gd name="T29" fmla="*/ 42 h 63"/>
                <a:gd name="T30" fmla="*/ 85 w 92"/>
                <a:gd name="T31" fmla="*/ 47 h 63"/>
                <a:gd name="T32" fmla="*/ 86 w 92"/>
                <a:gd name="T33" fmla="*/ 51 h 63"/>
                <a:gd name="T34" fmla="*/ 87 w 92"/>
                <a:gd name="T35" fmla="*/ 58 h 63"/>
                <a:gd name="T36" fmla="*/ 72 w 92"/>
                <a:gd name="T37" fmla="*/ 58 h 63"/>
                <a:gd name="T38" fmla="*/ 66 w 92"/>
                <a:gd name="T39" fmla="*/ 62 h 63"/>
                <a:gd name="T40" fmla="*/ 55 w 92"/>
                <a:gd name="T41" fmla="*/ 57 h 63"/>
                <a:gd name="T42" fmla="*/ 44 w 92"/>
                <a:gd name="T43" fmla="*/ 52 h 63"/>
                <a:gd name="T44" fmla="*/ 36 w 92"/>
                <a:gd name="T45" fmla="*/ 51 h 63"/>
                <a:gd name="T46" fmla="*/ 28 w 92"/>
                <a:gd name="T47" fmla="*/ 41 h 63"/>
                <a:gd name="T48" fmla="*/ 23 w 92"/>
                <a:gd name="T49" fmla="*/ 4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2" h="63">
                  <a:moveTo>
                    <a:pt x="23" y="42"/>
                  </a:moveTo>
                  <a:cubicBezTo>
                    <a:pt x="21" y="46"/>
                    <a:pt x="33" y="56"/>
                    <a:pt x="22" y="49"/>
                  </a:cubicBezTo>
                  <a:cubicBezTo>
                    <a:pt x="10" y="42"/>
                    <a:pt x="8" y="40"/>
                    <a:pt x="8" y="40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0" y="37"/>
                    <a:pt x="3" y="35"/>
                  </a:cubicBezTo>
                  <a:cubicBezTo>
                    <a:pt x="7" y="33"/>
                    <a:pt x="8" y="37"/>
                    <a:pt x="7" y="31"/>
                  </a:cubicBezTo>
                  <a:cubicBezTo>
                    <a:pt x="6" y="24"/>
                    <a:pt x="6" y="23"/>
                    <a:pt x="8" y="21"/>
                  </a:cubicBezTo>
                  <a:cubicBezTo>
                    <a:pt x="10" y="18"/>
                    <a:pt x="9" y="20"/>
                    <a:pt x="13" y="17"/>
                  </a:cubicBezTo>
                  <a:cubicBezTo>
                    <a:pt x="16" y="14"/>
                    <a:pt x="27" y="12"/>
                    <a:pt x="29" y="8"/>
                  </a:cubicBezTo>
                  <a:cubicBezTo>
                    <a:pt x="31" y="5"/>
                    <a:pt x="33" y="3"/>
                    <a:pt x="34" y="2"/>
                  </a:cubicBezTo>
                  <a:cubicBezTo>
                    <a:pt x="36" y="0"/>
                    <a:pt x="40" y="5"/>
                    <a:pt x="44" y="6"/>
                  </a:cubicBezTo>
                  <a:cubicBezTo>
                    <a:pt x="49" y="7"/>
                    <a:pt x="51" y="16"/>
                    <a:pt x="51" y="16"/>
                  </a:cubicBezTo>
                  <a:cubicBezTo>
                    <a:pt x="51" y="16"/>
                    <a:pt x="58" y="24"/>
                    <a:pt x="61" y="27"/>
                  </a:cubicBezTo>
                  <a:cubicBezTo>
                    <a:pt x="65" y="30"/>
                    <a:pt x="64" y="38"/>
                    <a:pt x="70" y="36"/>
                  </a:cubicBezTo>
                  <a:cubicBezTo>
                    <a:pt x="77" y="35"/>
                    <a:pt x="92" y="42"/>
                    <a:pt x="90" y="42"/>
                  </a:cubicBezTo>
                  <a:cubicBezTo>
                    <a:pt x="88" y="43"/>
                    <a:pt x="85" y="47"/>
                    <a:pt x="85" y="47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1"/>
                    <a:pt x="91" y="58"/>
                    <a:pt x="87" y="58"/>
                  </a:cubicBezTo>
                  <a:cubicBezTo>
                    <a:pt x="83" y="57"/>
                    <a:pt x="78" y="58"/>
                    <a:pt x="72" y="58"/>
                  </a:cubicBezTo>
                  <a:cubicBezTo>
                    <a:pt x="66" y="58"/>
                    <a:pt x="68" y="63"/>
                    <a:pt x="66" y="62"/>
                  </a:cubicBezTo>
                  <a:cubicBezTo>
                    <a:pt x="63" y="61"/>
                    <a:pt x="61" y="60"/>
                    <a:pt x="55" y="57"/>
                  </a:cubicBezTo>
                  <a:cubicBezTo>
                    <a:pt x="49" y="53"/>
                    <a:pt x="52" y="53"/>
                    <a:pt x="44" y="52"/>
                  </a:cubicBezTo>
                  <a:cubicBezTo>
                    <a:pt x="36" y="51"/>
                    <a:pt x="41" y="60"/>
                    <a:pt x="36" y="51"/>
                  </a:cubicBezTo>
                  <a:cubicBezTo>
                    <a:pt x="31" y="43"/>
                    <a:pt x="28" y="41"/>
                    <a:pt x="28" y="41"/>
                  </a:cubicBezTo>
                  <a:lnTo>
                    <a:pt x="23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2" name="Freeform 153"/>
            <p:cNvSpPr>
              <a:spLocks/>
            </p:cNvSpPr>
            <p:nvPr/>
          </p:nvSpPr>
          <p:spPr bwMode="auto">
            <a:xfrm>
              <a:off x="7631113" y="1004888"/>
              <a:ext cx="157163" cy="90488"/>
            </a:xfrm>
            <a:custGeom>
              <a:avLst/>
              <a:gdLst>
                <a:gd name="T0" fmla="*/ 5 w 59"/>
                <a:gd name="T1" fmla="*/ 32 h 34"/>
                <a:gd name="T2" fmla="*/ 19 w 59"/>
                <a:gd name="T3" fmla="*/ 28 h 34"/>
                <a:gd name="T4" fmla="*/ 35 w 59"/>
                <a:gd name="T5" fmla="*/ 30 h 34"/>
                <a:gd name="T6" fmla="*/ 48 w 59"/>
                <a:gd name="T7" fmla="*/ 29 h 34"/>
                <a:gd name="T8" fmla="*/ 49 w 59"/>
                <a:gd name="T9" fmla="*/ 25 h 34"/>
                <a:gd name="T10" fmla="*/ 55 w 59"/>
                <a:gd name="T11" fmla="*/ 22 h 34"/>
                <a:gd name="T12" fmla="*/ 39 w 59"/>
                <a:gd name="T13" fmla="*/ 9 h 34"/>
                <a:gd name="T14" fmla="*/ 25 w 59"/>
                <a:gd name="T15" fmla="*/ 1 h 34"/>
                <a:gd name="T16" fmla="*/ 13 w 59"/>
                <a:gd name="T17" fmla="*/ 6 h 34"/>
                <a:gd name="T18" fmla="*/ 10 w 59"/>
                <a:gd name="T19" fmla="*/ 13 h 34"/>
                <a:gd name="T20" fmla="*/ 2 w 59"/>
                <a:gd name="T21" fmla="*/ 24 h 34"/>
                <a:gd name="T22" fmla="*/ 2 w 59"/>
                <a:gd name="T23" fmla="*/ 32 h 34"/>
                <a:gd name="T24" fmla="*/ 5 w 59"/>
                <a:gd name="T2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34">
                  <a:moveTo>
                    <a:pt x="5" y="32"/>
                  </a:moveTo>
                  <a:cubicBezTo>
                    <a:pt x="11" y="30"/>
                    <a:pt x="14" y="28"/>
                    <a:pt x="19" y="28"/>
                  </a:cubicBezTo>
                  <a:cubicBezTo>
                    <a:pt x="25" y="28"/>
                    <a:pt x="31" y="29"/>
                    <a:pt x="35" y="30"/>
                  </a:cubicBezTo>
                  <a:cubicBezTo>
                    <a:pt x="38" y="31"/>
                    <a:pt x="47" y="31"/>
                    <a:pt x="48" y="29"/>
                  </a:cubicBezTo>
                  <a:cubicBezTo>
                    <a:pt x="48" y="27"/>
                    <a:pt x="49" y="25"/>
                    <a:pt x="49" y="25"/>
                  </a:cubicBezTo>
                  <a:cubicBezTo>
                    <a:pt x="49" y="25"/>
                    <a:pt x="59" y="26"/>
                    <a:pt x="55" y="22"/>
                  </a:cubicBezTo>
                  <a:cubicBezTo>
                    <a:pt x="51" y="18"/>
                    <a:pt x="39" y="9"/>
                    <a:pt x="39" y="9"/>
                  </a:cubicBezTo>
                  <a:cubicBezTo>
                    <a:pt x="39" y="9"/>
                    <a:pt x="28" y="2"/>
                    <a:pt x="25" y="1"/>
                  </a:cubicBezTo>
                  <a:cubicBezTo>
                    <a:pt x="22" y="0"/>
                    <a:pt x="17" y="4"/>
                    <a:pt x="13" y="6"/>
                  </a:cubicBezTo>
                  <a:cubicBezTo>
                    <a:pt x="10" y="7"/>
                    <a:pt x="10" y="10"/>
                    <a:pt x="10" y="13"/>
                  </a:cubicBezTo>
                  <a:cubicBezTo>
                    <a:pt x="10" y="15"/>
                    <a:pt x="5" y="24"/>
                    <a:pt x="2" y="24"/>
                  </a:cubicBezTo>
                  <a:cubicBezTo>
                    <a:pt x="0" y="24"/>
                    <a:pt x="1" y="30"/>
                    <a:pt x="2" y="32"/>
                  </a:cubicBezTo>
                  <a:cubicBezTo>
                    <a:pt x="3" y="34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3" name="Freeform 154"/>
            <p:cNvSpPr>
              <a:spLocks/>
            </p:cNvSpPr>
            <p:nvPr/>
          </p:nvSpPr>
          <p:spPr bwMode="auto">
            <a:xfrm>
              <a:off x="7227888" y="1185863"/>
              <a:ext cx="39688" cy="42863"/>
            </a:xfrm>
            <a:custGeom>
              <a:avLst/>
              <a:gdLst>
                <a:gd name="T0" fmla="*/ 8 w 15"/>
                <a:gd name="T1" fmla="*/ 0 h 16"/>
                <a:gd name="T2" fmla="*/ 1 w 15"/>
                <a:gd name="T3" fmla="*/ 3 h 16"/>
                <a:gd name="T4" fmla="*/ 2 w 15"/>
                <a:gd name="T5" fmla="*/ 8 h 16"/>
                <a:gd name="T6" fmla="*/ 0 w 15"/>
                <a:gd name="T7" fmla="*/ 14 h 16"/>
                <a:gd name="T8" fmla="*/ 3 w 15"/>
                <a:gd name="T9" fmla="*/ 15 h 16"/>
                <a:gd name="T10" fmla="*/ 7 w 15"/>
                <a:gd name="T11" fmla="*/ 11 h 16"/>
                <a:gd name="T12" fmla="*/ 8 w 15"/>
                <a:gd name="T13" fmla="*/ 4 h 16"/>
                <a:gd name="T14" fmla="*/ 15 w 15"/>
                <a:gd name="T15" fmla="*/ 4 h 16"/>
                <a:gd name="T16" fmla="*/ 8 w 15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8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4" y="8"/>
                    <a:pt x="2" y="8"/>
                  </a:cubicBezTo>
                  <a:cubicBezTo>
                    <a:pt x="1" y="8"/>
                    <a:pt x="0" y="14"/>
                    <a:pt x="0" y="14"/>
                  </a:cubicBezTo>
                  <a:cubicBezTo>
                    <a:pt x="0" y="14"/>
                    <a:pt x="0" y="16"/>
                    <a:pt x="3" y="15"/>
                  </a:cubicBezTo>
                  <a:cubicBezTo>
                    <a:pt x="7" y="14"/>
                    <a:pt x="7" y="11"/>
                    <a:pt x="7" y="11"/>
                  </a:cubicBezTo>
                  <a:cubicBezTo>
                    <a:pt x="7" y="11"/>
                    <a:pt x="5" y="4"/>
                    <a:pt x="8" y="4"/>
                  </a:cubicBezTo>
                  <a:cubicBezTo>
                    <a:pt x="10" y="4"/>
                    <a:pt x="15" y="4"/>
                    <a:pt x="15" y="4"/>
                  </a:cubicBez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4" name="Freeform 155"/>
            <p:cNvSpPr>
              <a:spLocks/>
            </p:cNvSpPr>
            <p:nvPr/>
          </p:nvSpPr>
          <p:spPr bwMode="auto">
            <a:xfrm>
              <a:off x="7391400" y="1114426"/>
              <a:ext cx="33338" cy="28575"/>
            </a:xfrm>
            <a:custGeom>
              <a:avLst/>
              <a:gdLst>
                <a:gd name="T0" fmla="*/ 0 w 13"/>
                <a:gd name="T1" fmla="*/ 11 h 11"/>
                <a:gd name="T2" fmla="*/ 8 w 13"/>
                <a:gd name="T3" fmla="*/ 7 h 11"/>
                <a:gd name="T4" fmla="*/ 10 w 13"/>
                <a:gd name="T5" fmla="*/ 0 h 11"/>
                <a:gd name="T6" fmla="*/ 4 w 13"/>
                <a:gd name="T7" fmla="*/ 3 h 11"/>
                <a:gd name="T8" fmla="*/ 4 w 13"/>
                <a:gd name="T9" fmla="*/ 9 h 11"/>
                <a:gd name="T10" fmla="*/ 0 w 13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0" y="11"/>
                    <a:pt x="4" y="11"/>
                    <a:pt x="8" y="7"/>
                  </a:cubicBezTo>
                  <a:cubicBezTo>
                    <a:pt x="11" y="3"/>
                    <a:pt x="13" y="0"/>
                    <a:pt x="10" y="0"/>
                  </a:cubicBezTo>
                  <a:cubicBezTo>
                    <a:pt x="8" y="0"/>
                    <a:pt x="4" y="3"/>
                    <a:pt x="4" y="3"/>
                  </a:cubicBezTo>
                  <a:cubicBezTo>
                    <a:pt x="4" y="9"/>
                    <a:pt x="4" y="9"/>
                    <a:pt x="4" y="9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5" name="Freeform 156"/>
            <p:cNvSpPr>
              <a:spLocks/>
            </p:cNvSpPr>
            <p:nvPr/>
          </p:nvSpPr>
          <p:spPr bwMode="auto">
            <a:xfrm>
              <a:off x="7131050" y="914401"/>
              <a:ext cx="30163" cy="19050"/>
            </a:xfrm>
            <a:custGeom>
              <a:avLst/>
              <a:gdLst>
                <a:gd name="T0" fmla="*/ 0 w 11"/>
                <a:gd name="T1" fmla="*/ 6 h 7"/>
                <a:gd name="T2" fmla="*/ 11 w 11"/>
                <a:gd name="T3" fmla="*/ 7 h 7"/>
                <a:gd name="T4" fmla="*/ 9 w 11"/>
                <a:gd name="T5" fmla="*/ 0 h 7"/>
                <a:gd name="T6" fmla="*/ 0 w 11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0" y="6"/>
                  </a:moveTo>
                  <a:cubicBezTo>
                    <a:pt x="5" y="6"/>
                    <a:pt x="11" y="7"/>
                    <a:pt x="11" y="7"/>
                  </a:cubicBezTo>
                  <a:cubicBezTo>
                    <a:pt x="11" y="7"/>
                    <a:pt x="10" y="0"/>
                    <a:pt x="9" y="0"/>
                  </a:cubicBezTo>
                  <a:cubicBezTo>
                    <a:pt x="7" y="0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6" name="Freeform 157"/>
            <p:cNvSpPr>
              <a:spLocks/>
            </p:cNvSpPr>
            <p:nvPr/>
          </p:nvSpPr>
          <p:spPr bwMode="auto">
            <a:xfrm>
              <a:off x="8523288" y="1162051"/>
              <a:ext cx="211138" cy="101600"/>
            </a:xfrm>
            <a:custGeom>
              <a:avLst/>
              <a:gdLst>
                <a:gd name="T0" fmla="*/ 7 w 79"/>
                <a:gd name="T1" fmla="*/ 9 h 38"/>
                <a:gd name="T2" fmla="*/ 5 w 79"/>
                <a:gd name="T3" fmla="*/ 23 h 38"/>
                <a:gd name="T4" fmla="*/ 16 w 79"/>
                <a:gd name="T5" fmla="*/ 30 h 38"/>
                <a:gd name="T6" fmla="*/ 24 w 79"/>
                <a:gd name="T7" fmla="*/ 37 h 38"/>
                <a:gd name="T8" fmla="*/ 30 w 79"/>
                <a:gd name="T9" fmla="*/ 31 h 38"/>
                <a:gd name="T10" fmla="*/ 30 w 79"/>
                <a:gd name="T11" fmla="*/ 29 h 38"/>
                <a:gd name="T12" fmla="*/ 42 w 79"/>
                <a:gd name="T13" fmla="*/ 31 h 38"/>
                <a:gd name="T14" fmla="*/ 49 w 79"/>
                <a:gd name="T15" fmla="*/ 32 h 38"/>
                <a:gd name="T16" fmla="*/ 52 w 79"/>
                <a:gd name="T17" fmla="*/ 28 h 38"/>
                <a:gd name="T18" fmla="*/ 59 w 79"/>
                <a:gd name="T19" fmla="*/ 29 h 38"/>
                <a:gd name="T20" fmla="*/ 76 w 79"/>
                <a:gd name="T21" fmla="*/ 22 h 38"/>
                <a:gd name="T22" fmla="*/ 76 w 79"/>
                <a:gd name="T23" fmla="*/ 15 h 38"/>
                <a:gd name="T24" fmla="*/ 70 w 79"/>
                <a:gd name="T25" fmla="*/ 13 h 38"/>
                <a:gd name="T26" fmla="*/ 61 w 79"/>
                <a:gd name="T27" fmla="*/ 9 h 38"/>
                <a:gd name="T28" fmla="*/ 39 w 79"/>
                <a:gd name="T29" fmla="*/ 9 h 38"/>
                <a:gd name="T30" fmla="*/ 35 w 79"/>
                <a:gd name="T31" fmla="*/ 11 h 38"/>
                <a:gd name="T32" fmla="*/ 28 w 79"/>
                <a:gd name="T33" fmla="*/ 9 h 38"/>
                <a:gd name="T34" fmla="*/ 20 w 79"/>
                <a:gd name="T35" fmla="*/ 1 h 38"/>
                <a:gd name="T36" fmla="*/ 9 w 79"/>
                <a:gd name="T37" fmla="*/ 6 h 38"/>
                <a:gd name="T38" fmla="*/ 7 w 79"/>
                <a:gd name="T39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9" h="38">
                  <a:moveTo>
                    <a:pt x="7" y="9"/>
                  </a:moveTo>
                  <a:cubicBezTo>
                    <a:pt x="4" y="3"/>
                    <a:pt x="0" y="19"/>
                    <a:pt x="5" y="23"/>
                  </a:cubicBezTo>
                  <a:cubicBezTo>
                    <a:pt x="9" y="26"/>
                    <a:pt x="16" y="30"/>
                    <a:pt x="16" y="30"/>
                  </a:cubicBezTo>
                  <a:cubicBezTo>
                    <a:pt x="16" y="30"/>
                    <a:pt x="23" y="36"/>
                    <a:pt x="24" y="37"/>
                  </a:cubicBezTo>
                  <a:cubicBezTo>
                    <a:pt x="25" y="38"/>
                    <a:pt x="30" y="31"/>
                    <a:pt x="30" y="31"/>
                  </a:cubicBezTo>
                  <a:cubicBezTo>
                    <a:pt x="30" y="31"/>
                    <a:pt x="21" y="29"/>
                    <a:pt x="30" y="29"/>
                  </a:cubicBezTo>
                  <a:cubicBezTo>
                    <a:pt x="38" y="29"/>
                    <a:pt x="42" y="31"/>
                    <a:pt x="42" y="31"/>
                  </a:cubicBezTo>
                  <a:cubicBezTo>
                    <a:pt x="42" y="31"/>
                    <a:pt x="48" y="34"/>
                    <a:pt x="49" y="32"/>
                  </a:cubicBezTo>
                  <a:cubicBezTo>
                    <a:pt x="50" y="31"/>
                    <a:pt x="48" y="28"/>
                    <a:pt x="52" y="28"/>
                  </a:cubicBezTo>
                  <a:cubicBezTo>
                    <a:pt x="55" y="28"/>
                    <a:pt x="54" y="27"/>
                    <a:pt x="59" y="29"/>
                  </a:cubicBezTo>
                  <a:cubicBezTo>
                    <a:pt x="64" y="31"/>
                    <a:pt x="76" y="22"/>
                    <a:pt x="76" y="22"/>
                  </a:cubicBezTo>
                  <a:cubicBezTo>
                    <a:pt x="76" y="22"/>
                    <a:pt x="79" y="16"/>
                    <a:pt x="76" y="15"/>
                  </a:cubicBezTo>
                  <a:cubicBezTo>
                    <a:pt x="72" y="13"/>
                    <a:pt x="72" y="14"/>
                    <a:pt x="70" y="13"/>
                  </a:cubicBezTo>
                  <a:cubicBezTo>
                    <a:pt x="68" y="13"/>
                    <a:pt x="72" y="14"/>
                    <a:pt x="61" y="9"/>
                  </a:cubicBezTo>
                  <a:cubicBezTo>
                    <a:pt x="49" y="5"/>
                    <a:pt x="42" y="9"/>
                    <a:pt x="39" y="9"/>
                  </a:cubicBezTo>
                  <a:cubicBezTo>
                    <a:pt x="35" y="9"/>
                    <a:pt x="39" y="11"/>
                    <a:pt x="35" y="11"/>
                  </a:cubicBezTo>
                  <a:cubicBezTo>
                    <a:pt x="32" y="11"/>
                    <a:pt x="36" y="18"/>
                    <a:pt x="28" y="9"/>
                  </a:cubicBezTo>
                  <a:cubicBezTo>
                    <a:pt x="20" y="1"/>
                    <a:pt x="25" y="0"/>
                    <a:pt x="20" y="1"/>
                  </a:cubicBezTo>
                  <a:cubicBezTo>
                    <a:pt x="16" y="2"/>
                    <a:pt x="9" y="6"/>
                    <a:pt x="9" y="6"/>
                  </a:cubicBezTo>
                  <a:cubicBezTo>
                    <a:pt x="9" y="6"/>
                    <a:pt x="8" y="11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7" name="Freeform 158"/>
            <p:cNvSpPr>
              <a:spLocks/>
            </p:cNvSpPr>
            <p:nvPr/>
          </p:nvSpPr>
          <p:spPr bwMode="auto">
            <a:xfrm>
              <a:off x="8618538" y="1263651"/>
              <a:ext cx="101600" cy="65088"/>
            </a:xfrm>
            <a:custGeom>
              <a:avLst/>
              <a:gdLst>
                <a:gd name="T0" fmla="*/ 15 w 38"/>
                <a:gd name="T1" fmla="*/ 23 h 24"/>
                <a:gd name="T2" fmla="*/ 38 w 38"/>
                <a:gd name="T3" fmla="*/ 24 h 24"/>
                <a:gd name="T4" fmla="*/ 34 w 38"/>
                <a:gd name="T5" fmla="*/ 17 h 24"/>
                <a:gd name="T6" fmla="*/ 25 w 38"/>
                <a:gd name="T7" fmla="*/ 12 h 24"/>
                <a:gd name="T8" fmla="*/ 18 w 38"/>
                <a:gd name="T9" fmla="*/ 6 h 24"/>
                <a:gd name="T10" fmla="*/ 15 w 38"/>
                <a:gd name="T11" fmla="*/ 5 h 24"/>
                <a:gd name="T12" fmla="*/ 8 w 38"/>
                <a:gd name="T13" fmla="*/ 0 h 24"/>
                <a:gd name="T14" fmla="*/ 4 w 38"/>
                <a:gd name="T15" fmla="*/ 3 h 24"/>
                <a:gd name="T16" fmla="*/ 5 w 38"/>
                <a:gd name="T17" fmla="*/ 10 h 24"/>
                <a:gd name="T18" fmla="*/ 11 w 38"/>
                <a:gd name="T19" fmla="*/ 14 h 24"/>
                <a:gd name="T20" fmla="*/ 7 w 38"/>
                <a:gd name="T21" fmla="*/ 19 h 24"/>
                <a:gd name="T22" fmla="*/ 15 w 38"/>
                <a:gd name="T2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4">
                  <a:moveTo>
                    <a:pt x="15" y="23"/>
                  </a:moveTo>
                  <a:cubicBezTo>
                    <a:pt x="38" y="24"/>
                    <a:pt x="38" y="24"/>
                    <a:pt x="38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1" y="7"/>
                    <a:pt x="18" y="6"/>
                  </a:cubicBezTo>
                  <a:cubicBezTo>
                    <a:pt x="15" y="5"/>
                    <a:pt x="18" y="7"/>
                    <a:pt x="15" y="5"/>
                  </a:cubicBezTo>
                  <a:cubicBezTo>
                    <a:pt x="12" y="3"/>
                    <a:pt x="11" y="0"/>
                    <a:pt x="8" y="0"/>
                  </a:cubicBezTo>
                  <a:cubicBezTo>
                    <a:pt x="6" y="0"/>
                    <a:pt x="8" y="0"/>
                    <a:pt x="4" y="3"/>
                  </a:cubicBezTo>
                  <a:cubicBezTo>
                    <a:pt x="0" y="7"/>
                    <a:pt x="5" y="10"/>
                    <a:pt x="5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6" y="17"/>
                    <a:pt x="7" y="19"/>
                  </a:cubicBezTo>
                  <a:cubicBezTo>
                    <a:pt x="8" y="21"/>
                    <a:pt x="15" y="23"/>
                    <a:pt x="15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8" name="Freeform 159"/>
            <p:cNvSpPr>
              <a:spLocks/>
            </p:cNvSpPr>
            <p:nvPr/>
          </p:nvSpPr>
          <p:spPr bwMode="auto">
            <a:xfrm>
              <a:off x="8488363" y="1252538"/>
              <a:ext cx="46038" cy="41275"/>
            </a:xfrm>
            <a:custGeom>
              <a:avLst/>
              <a:gdLst>
                <a:gd name="T0" fmla="*/ 17 w 17"/>
                <a:gd name="T1" fmla="*/ 15 h 15"/>
                <a:gd name="T2" fmla="*/ 4 w 17"/>
                <a:gd name="T3" fmla="*/ 6 h 15"/>
                <a:gd name="T4" fmla="*/ 5 w 17"/>
                <a:gd name="T5" fmla="*/ 3 h 15"/>
                <a:gd name="T6" fmla="*/ 17 w 17"/>
                <a:gd name="T7" fmla="*/ 10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0" y="0"/>
                    <a:pt x="5" y="3"/>
                  </a:cubicBezTo>
                  <a:cubicBezTo>
                    <a:pt x="10" y="6"/>
                    <a:pt x="17" y="10"/>
                    <a:pt x="17" y="10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9" name="Freeform 160"/>
            <p:cNvSpPr>
              <a:spLocks/>
            </p:cNvSpPr>
            <p:nvPr/>
          </p:nvSpPr>
          <p:spPr bwMode="auto">
            <a:xfrm>
              <a:off x="8755063" y="1185863"/>
              <a:ext cx="109538" cy="66675"/>
            </a:xfrm>
            <a:custGeom>
              <a:avLst/>
              <a:gdLst>
                <a:gd name="T0" fmla="*/ 2 w 41"/>
                <a:gd name="T1" fmla="*/ 3 h 25"/>
                <a:gd name="T2" fmla="*/ 8 w 41"/>
                <a:gd name="T3" fmla="*/ 14 h 25"/>
                <a:gd name="T4" fmla="*/ 13 w 41"/>
                <a:gd name="T5" fmla="*/ 16 h 25"/>
                <a:gd name="T6" fmla="*/ 22 w 41"/>
                <a:gd name="T7" fmla="*/ 22 h 25"/>
                <a:gd name="T8" fmla="*/ 27 w 41"/>
                <a:gd name="T9" fmla="*/ 24 h 25"/>
                <a:gd name="T10" fmla="*/ 33 w 41"/>
                <a:gd name="T11" fmla="*/ 23 h 25"/>
                <a:gd name="T12" fmla="*/ 38 w 41"/>
                <a:gd name="T13" fmla="*/ 20 h 25"/>
                <a:gd name="T14" fmla="*/ 40 w 41"/>
                <a:gd name="T15" fmla="*/ 16 h 25"/>
                <a:gd name="T16" fmla="*/ 37 w 41"/>
                <a:gd name="T17" fmla="*/ 14 h 25"/>
                <a:gd name="T18" fmla="*/ 25 w 41"/>
                <a:gd name="T19" fmla="*/ 11 h 25"/>
                <a:gd name="T20" fmla="*/ 13 w 41"/>
                <a:gd name="T21" fmla="*/ 5 h 25"/>
                <a:gd name="T22" fmla="*/ 9 w 41"/>
                <a:gd name="T23" fmla="*/ 3 h 25"/>
                <a:gd name="T24" fmla="*/ 2 w 41"/>
                <a:gd name="T2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5">
                  <a:moveTo>
                    <a:pt x="2" y="3"/>
                  </a:moveTo>
                  <a:cubicBezTo>
                    <a:pt x="3" y="5"/>
                    <a:pt x="8" y="14"/>
                    <a:pt x="8" y="14"/>
                  </a:cubicBezTo>
                  <a:cubicBezTo>
                    <a:pt x="8" y="14"/>
                    <a:pt x="11" y="14"/>
                    <a:pt x="13" y="16"/>
                  </a:cubicBezTo>
                  <a:cubicBezTo>
                    <a:pt x="15" y="17"/>
                    <a:pt x="22" y="22"/>
                    <a:pt x="22" y="2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8" y="25"/>
                    <a:pt x="33" y="23"/>
                  </a:cubicBezTo>
                  <a:cubicBezTo>
                    <a:pt x="38" y="22"/>
                    <a:pt x="36" y="22"/>
                    <a:pt x="38" y="20"/>
                  </a:cubicBezTo>
                  <a:cubicBezTo>
                    <a:pt x="40" y="18"/>
                    <a:pt x="41" y="18"/>
                    <a:pt x="40" y="16"/>
                  </a:cubicBezTo>
                  <a:cubicBezTo>
                    <a:pt x="39" y="14"/>
                    <a:pt x="40" y="14"/>
                    <a:pt x="37" y="14"/>
                  </a:cubicBezTo>
                  <a:cubicBezTo>
                    <a:pt x="33" y="13"/>
                    <a:pt x="31" y="13"/>
                    <a:pt x="25" y="11"/>
                  </a:cubicBezTo>
                  <a:cubicBezTo>
                    <a:pt x="18" y="10"/>
                    <a:pt x="15" y="6"/>
                    <a:pt x="13" y="5"/>
                  </a:cubicBezTo>
                  <a:cubicBezTo>
                    <a:pt x="11" y="3"/>
                    <a:pt x="17" y="5"/>
                    <a:pt x="9" y="3"/>
                  </a:cubicBezTo>
                  <a:cubicBezTo>
                    <a:pt x="0" y="0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0" name="Freeform 161"/>
            <p:cNvSpPr>
              <a:spLocks/>
            </p:cNvSpPr>
            <p:nvPr/>
          </p:nvSpPr>
          <p:spPr bwMode="auto">
            <a:xfrm>
              <a:off x="9567863" y="1404938"/>
              <a:ext cx="111125" cy="46038"/>
            </a:xfrm>
            <a:custGeom>
              <a:avLst/>
              <a:gdLst>
                <a:gd name="T0" fmla="*/ 7 w 42"/>
                <a:gd name="T1" fmla="*/ 4 h 17"/>
                <a:gd name="T2" fmla="*/ 3 w 42"/>
                <a:gd name="T3" fmla="*/ 8 h 17"/>
                <a:gd name="T4" fmla="*/ 13 w 42"/>
                <a:gd name="T5" fmla="*/ 12 h 17"/>
                <a:gd name="T6" fmla="*/ 24 w 42"/>
                <a:gd name="T7" fmla="*/ 16 h 17"/>
                <a:gd name="T8" fmla="*/ 33 w 42"/>
                <a:gd name="T9" fmla="*/ 12 h 17"/>
                <a:gd name="T10" fmla="*/ 41 w 42"/>
                <a:gd name="T11" fmla="*/ 13 h 17"/>
                <a:gd name="T12" fmla="*/ 39 w 42"/>
                <a:gd name="T13" fmla="*/ 7 h 17"/>
                <a:gd name="T14" fmla="*/ 30 w 42"/>
                <a:gd name="T15" fmla="*/ 2 h 17"/>
                <a:gd name="T16" fmla="*/ 25 w 42"/>
                <a:gd name="T17" fmla="*/ 2 h 17"/>
                <a:gd name="T18" fmla="*/ 9 w 42"/>
                <a:gd name="T19" fmla="*/ 0 h 17"/>
                <a:gd name="T20" fmla="*/ 7 w 42"/>
                <a:gd name="T2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17">
                  <a:moveTo>
                    <a:pt x="7" y="4"/>
                  </a:moveTo>
                  <a:cubicBezTo>
                    <a:pt x="5" y="4"/>
                    <a:pt x="0" y="7"/>
                    <a:pt x="3" y="8"/>
                  </a:cubicBezTo>
                  <a:cubicBezTo>
                    <a:pt x="7" y="9"/>
                    <a:pt x="7" y="10"/>
                    <a:pt x="13" y="12"/>
                  </a:cubicBezTo>
                  <a:cubicBezTo>
                    <a:pt x="20" y="14"/>
                    <a:pt x="22" y="17"/>
                    <a:pt x="24" y="16"/>
                  </a:cubicBezTo>
                  <a:cubicBezTo>
                    <a:pt x="26" y="16"/>
                    <a:pt x="28" y="12"/>
                    <a:pt x="33" y="12"/>
                  </a:cubicBezTo>
                  <a:cubicBezTo>
                    <a:pt x="37" y="12"/>
                    <a:pt x="40" y="15"/>
                    <a:pt x="41" y="13"/>
                  </a:cubicBezTo>
                  <a:cubicBezTo>
                    <a:pt x="42" y="12"/>
                    <a:pt x="42" y="8"/>
                    <a:pt x="39" y="7"/>
                  </a:cubicBezTo>
                  <a:cubicBezTo>
                    <a:pt x="36" y="5"/>
                    <a:pt x="32" y="2"/>
                    <a:pt x="30" y="2"/>
                  </a:cubicBezTo>
                  <a:cubicBezTo>
                    <a:pt x="28" y="2"/>
                    <a:pt x="28" y="2"/>
                    <a:pt x="25" y="2"/>
                  </a:cubicBezTo>
                  <a:cubicBezTo>
                    <a:pt x="22" y="2"/>
                    <a:pt x="9" y="0"/>
                    <a:pt x="9" y="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1" name="Freeform 162"/>
            <p:cNvSpPr>
              <a:spLocks/>
            </p:cNvSpPr>
            <p:nvPr/>
          </p:nvSpPr>
          <p:spPr bwMode="auto">
            <a:xfrm>
              <a:off x="10475913" y="1951038"/>
              <a:ext cx="60325" cy="114300"/>
            </a:xfrm>
            <a:custGeom>
              <a:avLst/>
              <a:gdLst>
                <a:gd name="T0" fmla="*/ 6 w 23"/>
                <a:gd name="T1" fmla="*/ 0 h 43"/>
                <a:gd name="T2" fmla="*/ 4 w 23"/>
                <a:gd name="T3" fmla="*/ 8 h 43"/>
                <a:gd name="T4" fmla="*/ 4 w 23"/>
                <a:gd name="T5" fmla="*/ 13 h 43"/>
                <a:gd name="T6" fmla="*/ 6 w 23"/>
                <a:gd name="T7" fmla="*/ 24 h 43"/>
                <a:gd name="T8" fmla="*/ 6 w 23"/>
                <a:gd name="T9" fmla="*/ 28 h 43"/>
                <a:gd name="T10" fmla="*/ 5 w 23"/>
                <a:gd name="T11" fmla="*/ 37 h 43"/>
                <a:gd name="T12" fmla="*/ 13 w 23"/>
                <a:gd name="T13" fmla="*/ 38 h 43"/>
                <a:gd name="T14" fmla="*/ 15 w 23"/>
                <a:gd name="T15" fmla="*/ 33 h 43"/>
                <a:gd name="T16" fmla="*/ 22 w 23"/>
                <a:gd name="T17" fmla="*/ 29 h 43"/>
                <a:gd name="T18" fmla="*/ 20 w 23"/>
                <a:gd name="T19" fmla="*/ 23 h 43"/>
                <a:gd name="T20" fmla="*/ 14 w 23"/>
                <a:gd name="T21" fmla="*/ 5 h 43"/>
                <a:gd name="T22" fmla="*/ 6 w 23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43">
                  <a:moveTo>
                    <a:pt x="6" y="0"/>
                  </a:moveTo>
                  <a:cubicBezTo>
                    <a:pt x="6" y="2"/>
                    <a:pt x="4" y="8"/>
                    <a:pt x="4" y="8"/>
                  </a:cubicBezTo>
                  <a:cubicBezTo>
                    <a:pt x="4" y="8"/>
                    <a:pt x="5" y="10"/>
                    <a:pt x="4" y="13"/>
                  </a:cubicBezTo>
                  <a:cubicBezTo>
                    <a:pt x="4" y="15"/>
                    <a:pt x="8" y="24"/>
                    <a:pt x="6" y="24"/>
                  </a:cubicBezTo>
                  <a:cubicBezTo>
                    <a:pt x="5" y="24"/>
                    <a:pt x="10" y="24"/>
                    <a:pt x="6" y="28"/>
                  </a:cubicBezTo>
                  <a:cubicBezTo>
                    <a:pt x="3" y="31"/>
                    <a:pt x="0" y="35"/>
                    <a:pt x="5" y="37"/>
                  </a:cubicBezTo>
                  <a:cubicBezTo>
                    <a:pt x="9" y="38"/>
                    <a:pt x="13" y="43"/>
                    <a:pt x="13" y="38"/>
                  </a:cubicBezTo>
                  <a:cubicBezTo>
                    <a:pt x="13" y="34"/>
                    <a:pt x="14" y="36"/>
                    <a:pt x="15" y="33"/>
                  </a:cubicBezTo>
                  <a:cubicBezTo>
                    <a:pt x="17" y="29"/>
                    <a:pt x="22" y="31"/>
                    <a:pt x="22" y="29"/>
                  </a:cubicBezTo>
                  <a:cubicBezTo>
                    <a:pt x="22" y="27"/>
                    <a:pt x="23" y="27"/>
                    <a:pt x="20" y="23"/>
                  </a:cubicBezTo>
                  <a:cubicBezTo>
                    <a:pt x="17" y="19"/>
                    <a:pt x="14" y="5"/>
                    <a:pt x="14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2" name="Freeform 163"/>
            <p:cNvSpPr>
              <a:spLocks/>
            </p:cNvSpPr>
            <p:nvPr/>
          </p:nvSpPr>
          <p:spPr bwMode="auto">
            <a:xfrm>
              <a:off x="10464800" y="2085976"/>
              <a:ext cx="42863" cy="3333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4 h 12"/>
                <a:gd name="T4" fmla="*/ 13 w 16"/>
                <a:gd name="T5" fmla="*/ 9 h 12"/>
                <a:gd name="T6" fmla="*/ 16 w 16"/>
                <a:gd name="T7" fmla="*/ 6 h 12"/>
                <a:gd name="T8" fmla="*/ 11 w 1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8" y="0"/>
                    <a:pt x="0" y="3"/>
                    <a:pt x="2" y="4"/>
                  </a:cubicBezTo>
                  <a:cubicBezTo>
                    <a:pt x="3" y="6"/>
                    <a:pt x="12" y="12"/>
                    <a:pt x="13" y="9"/>
                  </a:cubicBezTo>
                  <a:cubicBezTo>
                    <a:pt x="14" y="7"/>
                    <a:pt x="16" y="9"/>
                    <a:pt x="16" y="6"/>
                  </a:cubicBezTo>
                  <a:cubicBezTo>
                    <a:pt x="16" y="3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3" name="Freeform 164"/>
            <p:cNvSpPr>
              <a:spLocks/>
            </p:cNvSpPr>
            <p:nvPr/>
          </p:nvSpPr>
          <p:spPr bwMode="auto">
            <a:xfrm>
              <a:off x="10445750" y="2124076"/>
              <a:ext cx="74613" cy="58738"/>
            </a:xfrm>
            <a:custGeom>
              <a:avLst/>
              <a:gdLst>
                <a:gd name="T0" fmla="*/ 3 w 28"/>
                <a:gd name="T1" fmla="*/ 2 h 22"/>
                <a:gd name="T2" fmla="*/ 27 w 28"/>
                <a:gd name="T3" fmla="*/ 1 h 22"/>
                <a:gd name="T4" fmla="*/ 22 w 28"/>
                <a:gd name="T5" fmla="*/ 8 h 22"/>
                <a:gd name="T6" fmla="*/ 12 w 28"/>
                <a:gd name="T7" fmla="*/ 9 h 22"/>
                <a:gd name="T8" fmla="*/ 10 w 28"/>
                <a:gd name="T9" fmla="*/ 20 h 22"/>
                <a:gd name="T10" fmla="*/ 1 w 28"/>
                <a:gd name="T11" fmla="*/ 10 h 22"/>
                <a:gd name="T12" fmla="*/ 3 w 2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3" y="2"/>
                  </a:moveTo>
                  <a:cubicBezTo>
                    <a:pt x="3" y="2"/>
                    <a:pt x="28" y="0"/>
                    <a:pt x="27" y="1"/>
                  </a:cubicBezTo>
                  <a:cubicBezTo>
                    <a:pt x="25" y="1"/>
                    <a:pt x="27" y="8"/>
                    <a:pt x="22" y="8"/>
                  </a:cubicBezTo>
                  <a:cubicBezTo>
                    <a:pt x="16" y="9"/>
                    <a:pt x="14" y="5"/>
                    <a:pt x="12" y="9"/>
                  </a:cubicBezTo>
                  <a:cubicBezTo>
                    <a:pt x="10" y="13"/>
                    <a:pt x="13" y="22"/>
                    <a:pt x="10" y="20"/>
                  </a:cubicBezTo>
                  <a:cubicBezTo>
                    <a:pt x="6" y="18"/>
                    <a:pt x="1" y="12"/>
                    <a:pt x="1" y="10"/>
                  </a:cubicBezTo>
                  <a:cubicBezTo>
                    <a:pt x="0" y="8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4" name="Freeform 165"/>
            <p:cNvSpPr>
              <a:spLocks/>
            </p:cNvSpPr>
            <p:nvPr/>
          </p:nvSpPr>
          <p:spPr bwMode="auto">
            <a:xfrm>
              <a:off x="10085388" y="1993901"/>
              <a:ext cx="46038" cy="39688"/>
            </a:xfrm>
            <a:custGeom>
              <a:avLst/>
              <a:gdLst>
                <a:gd name="T0" fmla="*/ 17 w 17"/>
                <a:gd name="T1" fmla="*/ 15 h 15"/>
                <a:gd name="T2" fmla="*/ 13 w 17"/>
                <a:gd name="T3" fmla="*/ 1 h 15"/>
                <a:gd name="T4" fmla="*/ 1 w 17"/>
                <a:gd name="T5" fmla="*/ 2 h 15"/>
                <a:gd name="T6" fmla="*/ 10 w 17"/>
                <a:gd name="T7" fmla="*/ 12 h 15"/>
                <a:gd name="T8" fmla="*/ 17 w 17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17" y="15"/>
                  </a:moveTo>
                  <a:cubicBezTo>
                    <a:pt x="16" y="11"/>
                    <a:pt x="15" y="1"/>
                    <a:pt x="13" y="1"/>
                  </a:cubicBezTo>
                  <a:cubicBezTo>
                    <a:pt x="11" y="0"/>
                    <a:pt x="2" y="1"/>
                    <a:pt x="1" y="2"/>
                  </a:cubicBezTo>
                  <a:cubicBezTo>
                    <a:pt x="0" y="4"/>
                    <a:pt x="10" y="12"/>
                    <a:pt x="10" y="12"/>
                  </a:cubicBezTo>
                  <a:lnTo>
                    <a:pt x="1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5" name="Freeform 166"/>
            <p:cNvSpPr>
              <a:spLocks/>
            </p:cNvSpPr>
            <p:nvPr/>
          </p:nvSpPr>
          <p:spPr bwMode="auto">
            <a:xfrm>
              <a:off x="9880600" y="1806576"/>
              <a:ext cx="114300" cy="44450"/>
            </a:xfrm>
            <a:custGeom>
              <a:avLst/>
              <a:gdLst>
                <a:gd name="T0" fmla="*/ 32 w 43"/>
                <a:gd name="T1" fmla="*/ 17 h 17"/>
                <a:gd name="T2" fmla="*/ 16 w 43"/>
                <a:gd name="T3" fmla="*/ 13 h 17"/>
                <a:gd name="T4" fmla="*/ 8 w 43"/>
                <a:gd name="T5" fmla="*/ 9 h 17"/>
                <a:gd name="T6" fmla="*/ 19 w 43"/>
                <a:gd name="T7" fmla="*/ 1 h 17"/>
                <a:gd name="T8" fmla="*/ 29 w 43"/>
                <a:gd name="T9" fmla="*/ 3 h 17"/>
                <a:gd name="T10" fmla="*/ 41 w 43"/>
                <a:gd name="T11" fmla="*/ 10 h 17"/>
                <a:gd name="T12" fmla="*/ 40 w 43"/>
                <a:gd name="T13" fmla="*/ 14 h 17"/>
                <a:gd name="T14" fmla="*/ 32 w 43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17">
                  <a:moveTo>
                    <a:pt x="32" y="17"/>
                  </a:moveTo>
                  <a:cubicBezTo>
                    <a:pt x="26" y="14"/>
                    <a:pt x="19" y="14"/>
                    <a:pt x="16" y="13"/>
                  </a:cubicBezTo>
                  <a:cubicBezTo>
                    <a:pt x="13" y="12"/>
                    <a:pt x="17" y="17"/>
                    <a:pt x="8" y="9"/>
                  </a:cubicBezTo>
                  <a:cubicBezTo>
                    <a:pt x="0" y="1"/>
                    <a:pt x="12" y="1"/>
                    <a:pt x="19" y="1"/>
                  </a:cubicBezTo>
                  <a:cubicBezTo>
                    <a:pt x="26" y="0"/>
                    <a:pt x="20" y="0"/>
                    <a:pt x="29" y="3"/>
                  </a:cubicBezTo>
                  <a:cubicBezTo>
                    <a:pt x="37" y="6"/>
                    <a:pt x="41" y="10"/>
                    <a:pt x="41" y="10"/>
                  </a:cubicBezTo>
                  <a:cubicBezTo>
                    <a:pt x="41" y="10"/>
                    <a:pt x="43" y="14"/>
                    <a:pt x="40" y="14"/>
                  </a:cubicBezTo>
                  <a:cubicBezTo>
                    <a:pt x="36" y="15"/>
                    <a:pt x="32" y="17"/>
                    <a:pt x="32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6" name="Freeform 167"/>
            <p:cNvSpPr>
              <a:spLocks/>
            </p:cNvSpPr>
            <p:nvPr/>
          </p:nvSpPr>
          <p:spPr bwMode="auto">
            <a:xfrm>
              <a:off x="10158413" y="2297113"/>
              <a:ext cx="58738" cy="46038"/>
            </a:xfrm>
            <a:custGeom>
              <a:avLst/>
              <a:gdLst>
                <a:gd name="T0" fmla="*/ 18 w 22"/>
                <a:gd name="T1" fmla="*/ 0 h 17"/>
                <a:gd name="T2" fmla="*/ 10 w 22"/>
                <a:gd name="T3" fmla="*/ 7 h 17"/>
                <a:gd name="T4" fmla="*/ 1 w 22"/>
                <a:gd name="T5" fmla="*/ 10 h 17"/>
                <a:gd name="T6" fmla="*/ 7 w 22"/>
                <a:gd name="T7" fmla="*/ 17 h 17"/>
                <a:gd name="T8" fmla="*/ 7 w 22"/>
                <a:gd name="T9" fmla="*/ 13 h 17"/>
                <a:gd name="T10" fmla="*/ 17 w 22"/>
                <a:gd name="T11" fmla="*/ 11 h 17"/>
                <a:gd name="T12" fmla="*/ 21 w 22"/>
                <a:gd name="T13" fmla="*/ 6 h 17"/>
                <a:gd name="T14" fmla="*/ 21 w 22"/>
                <a:gd name="T15" fmla="*/ 2 h 17"/>
                <a:gd name="T16" fmla="*/ 18 w 22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18" y="0"/>
                  </a:moveTo>
                  <a:cubicBezTo>
                    <a:pt x="16" y="3"/>
                    <a:pt x="13" y="9"/>
                    <a:pt x="10" y="7"/>
                  </a:cubicBezTo>
                  <a:cubicBezTo>
                    <a:pt x="8" y="6"/>
                    <a:pt x="0" y="9"/>
                    <a:pt x="1" y="10"/>
                  </a:cubicBezTo>
                  <a:cubicBezTo>
                    <a:pt x="2" y="11"/>
                    <a:pt x="7" y="17"/>
                    <a:pt x="7" y="17"/>
                  </a:cubicBezTo>
                  <a:cubicBezTo>
                    <a:pt x="7" y="17"/>
                    <a:pt x="5" y="16"/>
                    <a:pt x="7" y="13"/>
                  </a:cubicBezTo>
                  <a:cubicBezTo>
                    <a:pt x="9" y="9"/>
                    <a:pt x="14" y="12"/>
                    <a:pt x="17" y="11"/>
                  </a:cubicBezTo>
                  <a:cubicBezTo>
                    <a:pt x="20" y="9"/>
                    <a:pt x="21" y="7"/>
                    <a:pt x="21" y="6"/>
                  </a:cubicBezTo>
                  <a:cubicBezTo>
                    <a:pt x="22" y="4"/>
                    <a:pt x="22" y="4"/>
                    <a:pt x="21" y="2"/>
                  </a:cubicBezTo>
                  <a:cubicBezTo>
                    <a:pt x="21" y="1"/>
                    <a:pt x="1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7" name="Freeform 168"/>
            <p:cNvSpPr>
              <a:spLocks/>
            </p:cNvSpPr>
            <p:nvPr/>
          </p:nvSpPr>
          <p:spPr bwMode="auto">
            <a:xfrm>
              <a:off x="9999663" y="2343151"/>
              <a:ext cx="65088" cy="39688"/>
            </a:xfrm>
            <a:custGeom>
              <a:avLst/>
              <a:gdLst>
                <a:gd name="T0" fmla="*/ 16 w 24"/>
                <a:gd name="T1" fmla="*/ 12 h 15"/>
                <a:gd name="T2" fmla="*/ 9 w 24"/>
                <a:gd name="T3" fmla="*/ 15 h 15"/>
                <a:gd name="T4" fmla="*/ 1 w 24"/>
                <a:gd name="T5" fmla="*/ 10 h 15"/>
                <a:gd name="T6" fmla="*/ 8 w 24"/>
                <a:gd name="T7" fmla="*/ 5 h 15"/>
                <a:gd name="T8" fmla="*/ 14 w 24"/>
                <a:gd name="T9" fmla="*/ 5 h 15"/>
                <a:gd name="T10" fmla="*/ 16 w 24"/>
                <a:gd name="T11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5">
                  <a:moveTo>
                    <a:pt x="16" y="12"/>
                  </a:moveTo>
                  <a:cubicBezTo>
                    <a:pt x="11" y="12"/>
                    <a:pt x="11" y="15"/>
                    <a:pt x="9" y="15"/>
                  </a:cubicBezTo>
                  <a:cubicBezTo>
                    <a:pt x="6" y="15"/>
                    <a:pt x="0" y="10"/>
                    <a:pt x="1" y="10"/>
                  </a:cubicBezTo>
                  <a:cubicBezTo>
                    <a:pt x="3" y="9"/>
                    <a:pt x="6" y="5"/>
                    <a:pt x="8" y="5"/>
                  </a:cubicBezTo>
                  <a:cubicBezTo>
                    <a:pt x="9" y="4"/>
                    <a:pt x="5" y="0"/>
                    <a:pt x="14" y="5"/>
                  </a:cubicBezTo>
                  <a:cubicBezTo>
                    <a:pt x="24" y="10"/>
                    <a:pt x="16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8" name="Freeform 169"/>
            <p:cNvSpPr>
              <a:spLocks/>
            </p:cNvSpPr>
            <p:nvPr/>
          </p:nvSpPr>
          <p:spPr bwMode="auto">
            <a:xfrm>
              <a:off x="9931400" y="2378076"/>
              <a:ext cx="55563" cy="20638"/>
            </a:xfrm>
            <a:custGeom>
              <a:avLst/>
              <a:gdLst>
                <a:gd name="T0" fmla="*/ 21 w 21"/>
                <a:gd name="T1" fmla="*/ 6 h 8"/>
                <a:gd name="T2" fmla="*/ 8 w 21"/>
                <a:gd name="T3" fmla="*/ 6 h 8"/>
                <a:gd name="T4" fmla="*/ 3 w 21"/>
                <a:gd name="T5" fmla="*/ 1 h 8"/>
                <a:gd name="T6" fmla="*/ 12 w 21"/>
                <a:gd name="T7" fmla="*/ 1 h 8"/>
                <a:gd name="T8" fmla="*/ 20 w 21"/>
                <a:gd name="T9" fmla="*/ 2 h 8"/>
                <a:gd name="T10" fmla="*/ 21 w 21"/>
                <a:gd name="T1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8">
                  <a:moveTo>
                    <a:pt x="21" y="6"/>
                  </a:moveTo>
                  <a:cubicBezTo>
                    <a:pt x="16" y="8"/>
                    <a:pt x="8" y="6"/>
                    <a:pt x="8" y="6"/>
                  </a:cubicBezTo>
                  <a:cubicBezTo>
                    <a:pt x="8" y="6"/>
                    <a:pt x="0" y="2"/>
                    <a:pt x="3" y="1"/>
                  </a:cubicBezTo>
                  <a:cubicBezTo>
                    <a:pt x="6" y="0"/>
                    <a:pt x="9" y="1"/>
                    <a:pt x="12" y="1"/>
                  </a:cubicBezTo>
                  <a:cubicBezTo>
                    <a:pt x="15" y="2"/>
                    <a:pt x="20" y="2"/>
                    <a:pt x="20" y="2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9" name="Freeform 170"/>
            <p:cNvSpPr>
              <a:spLocks/>
            </p:cNvSpPr>
            <p:nvPr/>
          </p:nvSpPr>
          <p:spPr bwMode="auto">
            <a:xfrm>
              <a:off x="9847263" y="2379663"/>
              <a:ext cx="46038" cy="26988"/>
            </a:xfrm>
            <a:custGeom>
              <a:avLst/>
              <a:gdLst>
                <a:gd name="T0" fmla="*/ 10 w 17"/>
                <a:gd name="T1" fmla="*/ 10 h 10"/>
                <a:gd name="T2" fmla="*/ 3 w 17"/>
                <a:gd name="T3" fmla="*/ 1 h 10"/>
                <a:gd name="T4" fmla="*/ 15 w 17"/>
                <a:gd name="T5" fmla="*/ 5 h 10"/>
                <a:gd name="T6" fmla="*/ 10 w 17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0">
                  <a:moveTo>
                    <a:pt x="10" y="10"/>
                  </a:moveTo>
                  <a:cubicBezTo>
                    <a:pt x="8" y="8"/>
                    <a:pt x="0" y="0"/>
                    <a:pt x="3" y="1"/>
                  </a:cubicBezTo>
                  <a:cubicBezTo>
                    <a:pt x="6" y="2"/>
                    <a:pt x="17" y="4"/>
                    <a:pt x="15" y="5"/>
                  </a:cubicBezTo>
                  <a:cubicBezTo>
                    <a:pt x="13" y="6"/>
                    <a:pt x="10" y="10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0" name="Freeform 171"/>
            <p:cNvSpPr>
              <a:spLocks/>
            </p:cNvSpPr>
            <p:nvPr/>
          </p:nvSpPr>
          <p:spPr bwMode="auto">
            <a:xfrm>
              <a:off x="9485313" y="2174876"/>
              <a:ext cx="63500" cy="61913"/>
            </a:xfrm>
            <a:custGeom>
              <a:avLst/>
              <a:gdLst>
                <a:gd name="T0" fmla="*/ 20 w 24"/>
                <a:gd name="T1" fmla="*/ 23 h 23"/>
                <a:gd name="T2" fmla="*/ 5 w 24"/>
                <a:gd name="T3" fmla="*/ 16 h 23"/>
                <a:gd name="T4" fmla="*/ 5 w 24"/>
                <a:gd name="T5" fmla="*/ 5 h 23"/>
                <a:gd name="T6" fmla="*/ 14 w 24"/>
                <a:gd name="T7" fmla="*/ 17 h 23"/>
                <a:gd name="T8" fmla="*/ 24 w 24"/>
                <a:gd name="T9" fmla="*/ 23 h 23"/>
                <a:gd name="T10" fmla="*/ 20 w 24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3">
                  <a:moveTo>
                    <a:pt x="20" y="23"/>
                  </a:moveTo>
                  <a:cubicBezTo>
                    <a:pt x="17" y="22"/>
                    <a:pt x="7" y="19"/>
                    <a:pt x="5" y="16"/>
                  </a:cubicBezTo>
                  <a:cubicBezTo>
                    <a:pt x="4" y="12"/>
                    <a:pt x="0" y="0"/>
                    <a:pt x="5" y="5"/>
                  </a:cubicBezTo>
                  <a:cubicBezTo>
                    <a:pt x="9" y="11"/>
                    <a:pt x="10" y="16"/>
                    <a:pt x="14" y="17"/>
                  </a:cubicBezTo>
                  <a:cubicBezTo>
                    <a:pt x="18" y="19"/>
                    <a:pt x="24" y="23"/>
                    <a:pt x="24" y="23"/>
                  </a:cubicBezTo>
                  <a:lnTo>
                    <a:pt x="2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1" name="Freeform 172"/>
            <p:cNvSpPr>
              <a:spLocks/>
            </p:cNvSpPr>
            <p:nvPr/>
          </p:nvSpPr>
          <p:spPr bwMode="auto">
            <a:xfrm>
              <a:off x="9544050" y="2206626"/>
              <a:ext cx="50800" cy="39688"/>
            </a:xfrm>
            <a:custGeom>
              <a:avLst/>
              <a:gdLst>
                <a:gd name="T0" fmla="*/ 12 w 19"/>
                <a:gd name="T1" fmla="*/ 15 h 15"/>
                <a:gd name="T2" fmla="*/ 15 w 19"/>
                <a:gd name="T3" fmla="*/ 10 h 15"/>
                <a:gd name="T4" fmla="*/ 7 w 19"/>
                <a:gd name="T5" fmla="*/ 6 h 15"/>
                <a:gd name="T6" fmla="*/ 2 w 19"/>
                <a:gd name="T7" fmla="*/ 2 h 15"/>
                <a:gd name="T8" fmla="*/ 7 w 19"/>
                <a:gd name="T9" fmla="*/ 11 h 15"/>
                <a:gd name="T10" fmla="*/ 12 w 19"/>
                <a:gd name="T1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5">
                  <a:moveTo>
                    <a:pt x="12" y="15"/>
                  </a:moveTo>
                  <a:cubicBezTo>
                    <a:pt x="16" y="13"/>
                    <a:pt x="19" y="11"/>
                    <a:pt x="15" y="10"/>
                  </a:cubicBezTo>
                  <a:cubicBezTo>
                    <a:pt x="11" y="9"/>
                    <a:pt x="13" y="9"/>
                    <a:pt x="7" y="6"/>
                  </a:cubicBezTo>
                  <a:cubicBezTo>
                    <a:pt x="2" y="2"/>
                    <a:pt x="4" y="0"/>
                    <a:pt x="2" y="2"/>
                  </a:cubicBezTo>
                  <a:cubicBezTo>
                    <a:pt x="0" y="4"/>
                    <a:pt x="7" y="11"/>
                    <a:pt x="7" y="11"/>
                  </a:cubicBezTo>
                  <a:lnTo>
                    <a:pt x="1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2" name="Freeform 173"/>
            <p:cNvSpPr>
              <a:spLocks/>
            </p:cNvSpPr>
            <p:nvPr/>
          </p:nvSpPr>
          <p:spPr bwMode="auto">
            <a:xfrm>
              <a:off x="8923338" y="2244726"/>
              <a:ext cx="147638" cy="330200"/>
            </a:xfrm>
            <a:custGeom>
              <a:avLst/>
              <a:gdLst>
                <a:gd name="T0" fmla="*/ 28 w 55"/>
                <a:gd name="T1" fmla="*/ 123 h 124"/>
                <a:gd name="T2" fmla="*/ 23 w 55"/>
                <a:gd name="T3" fmla="*/ 109 h 124"/>
                <a:gd name="T4" fmla="*/ 17 w 55"/>
                <a:gd name="T5" fmla="*/ 80 h 124"/>
                <a:gd name="T6" fmla="*/ 13 w 55"/>
                <a:gd name="T7" fmla="*/ 65 h 124"/>
                <a:gd name="T8" fmla="*/ 7 w 55"/>
                <a:gd name="T9" fmla="*/ 47 h 124"/>
                <a:gd name="T10" fmla="*/ 2 w 55"/>
                <a:gd name="T11" fmla="*/ 18 h 124"/>
                <a:gd name="T12" fmla="*/ 1 w 55"/>
                <a:gd name="T13" fmla="*/ 0 h 124"/>
                <a:gd name="T14" fmla="*/ 12 w 55"/>
                <a:gd name="T15" fmla="*/ 9 h 124"/>
                <a:gd name="T16" fmla="*/ 21 w 55"/>
                <a:gd name="T17" fmla="*/ 41 h 124"/>
                <a:gd name="T18" fmla="*/ 26 w 55"/>
                <a:gd name="T19" fmla="*/ 55 h 124"/>
                <a:gd name="T20" fmla="*/ 31 w 55"/>
                <a:gd name="T21" fmla="*/ 58 h 124"/>
                <a:gd name="T22" fmla="*/ 35 w 55"/>
                <a:gd name="T23" fmla="*/ 67 h 124"/>
                <a:gd name="T24" fmla="*/ 33 w 55"/>
                <a:gd name="T25" fmla="*/ 71 h 124"/>
                <a:gd name="T26" fmla="*/ 45 w 55"/>
                <a:gd name="T27" fmla="*/ 79 h 124"/>
                <a:gd name="T28" fmla="*/ 50 w 55"/>
                <a:gd name="T29" fmla="*/ 88 h 124"/>
                <a:gd name="T30" fmla="*/ 39 w 55"/>
                <a:gd name="T31" fmla="*/ 86 h 124"/>
                <a:gd name="T32" fmla="*/ 32 w 55"/>
                <a:gd name="T33" fmla="*/ 80 h 124"/>
                <a:gd name="T34" fmla="*/ 29 w 55"/>
                <a:gd name="T35" fmla="*/ 81 h 124"/>
                <a:gd name="T36" fmla="*/ 29 w 55"/>
                <a:gd name="T37" fmla="*/ 90 h 124"/>
                <a:gd name="T38" fmla="*/ 30 w 55"/>
                <a:gd name="T39" fmla="*/ 104 h 124"/>
                <a:gd name="T40" fmla="*/ 35 w 55"/>
                <a:gd name="T41" fmla="*/ 113 h 124"/>
                <a:gd name="T42" fmla="*/ 40 w 55"/>
                <a:gd name="T43" fmla="*/ 118 h 124"/>
                <a:gd name="T44" fmla="*/ 43 w 55"/>
                <a:gd name="T45" fmla="*/ 123 h 124"/>
                <a:gd name="T46" fmla="*/ 33 w 55"/>
                <a:gd name="T47" fmla="*/ 122 h 124"/>
                <a:gd name="T48" fmla="*/ 28 w 55"/>
                <a:gd name="T49" fmla="*/ 12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24">
                  <a:moveTo>
                    <a:pt x="28" y="123"/>
                  </a:moveTo>
                  <a:cubicBezTo>
                    <a:pt x="29" y="121"/>
                    <a:pt x="27" y="121"/>
                    <a:pt x="23" y="109"/>
                  </a:cubicBezTo>
                  <a:cubicBezTo>
                    <a:pt x="18" y="97"/>
                    <a:pt x="17" y="86"/>
                    <a:pt x="17" y="80"/>
                  </a:cubicBezTo>
                  <a:cubicBezTo>
                    <a:pt x="17" y="73"/>
                    <a:pt x="16" y="73"/>
                    <a:pt x="13" y="65"/>
                  </a:cubicBezTo>
                  <a:cubicBezTo>
                    <a:pt x="10" y="57"/>
                    <a:pt x="6" y="51"/>
                    <a:pt x="7" y="47"/>
                  </a:cubicBezTo>
                  <a:cubicBezTo>
                    <a:pt x="7" y="43"/>
                    <a:pt x="3" y="22"/>
                    <a:pt x="2" y="18"/>
                  </a:cubicBezTo>
                  <a:cubicBezTo>
                    <a:pt x="1" y="14"/>
                    <a:pt x="0" y="0"/>
                    <a:pt x="1" y="0"/>
                  </a:cubicBezTo>
                  <a:cubicBezTo>
                    <a:pt x="3" y="0"/>
                    <a:pt x="10" y="5"/>
                    <a:pt x="12" y="9"/>
                  </a:cubicBezTo>
                  <a:cubicBezTo>
                    <a:pt x="14" y="12"/>
                    <a:pt x="18" y="36"/>
                    <a:pt x="21" y="41"/>
                  </a:cubicBezTo>
                  <a:cubicBezTo>
                    <a:pt x="24" y="47"/>
                    <a:pt x="21" y="53"/>
                    <a:pt x="26" y="55"/>
                  </a:cubicBezTo>
                  <a:cubicBezTo>
                    <a:pt x="31" y="58"/>
                    <a:pt x="31" y="50"/>
                    <a:pt x="31" y="58"/>
                  </a:cubicBezTo>
                  <a:cubicBezTo>
                    <a:pt x="31" y="66"/>
                    <a:pt x="38" y="67"/>
                    <a:pt x="35" y="67"/>
                  </a:cubicBezTo>
                  <a:cubicBezTo>
                    <a:pt x="32" y="67"/>
                    <a:pt x="33" y="71"/>
                    <a:pt x="33" y="71"/>
                  </a:cubicBezTo>
                  <a:cubicBezTo>
                    <a:pt x="33" y="71"/>
                    <a:pt x="43" y="77"/>
                    <a:pt x="45" y="79"/>
                  </a:cubicBezTo>
                  <a:cubicBezTo>
                    <a:pt x="47" y="81"/>
                    <a:pt x="55" y="89"/>
                    <a:pt x="50" y="88"/>
                  </a:cubicBezTo>
                  <a:cubicBezTo>
                    <a:pt x="44" y="87"/>
                    <a:pt x="42" y="91"/>
                    <a:pt x="39" y="86"/>
                  </a:cubicBezTo>
                  <a:cubicBezTo>
                    <a:pt x="35" y="82"/>
                    <a:pt x="35" y="82"/>
                    <a:pt x="32" y="80"/>
                  </a:cubicBezTo>
                  <a:cubicBezTo>
                    <a:pt x="30" y="78"/>
                    <a:pt x="28" y="77"/>
                    <a:pt x="29" y="81"/>
                  </a:cubicBezTo>
                  <a:cubicBezTo>
                    <a:pt x="30" y="84"/>
                    <a:pt x="29" y="84"/>
                    <a:pt x="29" y="90"/>
                  </a:cubicBezTo>
                  <a:cubicBezTo>
                    <a:pt x="30" y="96"/>
                    <a:pt x="31" y="101"/>
                    <a:pt x="30" y="104"/>
                  </a:cubicBezTo>
                  <a:cubicBezTo>
                    <a:pt x="29" y="106"/>
                    <a:pt x="33" y="112"/>
                    <a:pt x="35" y="113"/>
                  </a:cubicBezTo>
                  <a:cubicBezTo>
                    <a:pt x="37" y="114"/>
                    <a:pt x="40" y="116"/>
                    <a:pt x="40" y="118"/>
                  </a:cubicBezTo>
                  <a:cubicBezTo>
                    <a:pt x="41" y="119"/>
                    <a:pt x="48" y="123"/>
                    <a:pt x="43" y="123"/>
                  </a:cubicBezTo>
                  <a:cubicBezTo>
                    <a:pt x="38" y="124"/>
                    <a:pt x="33" y="122"/>
                    <a:pt x="33" y="122"/>
                  </a:cubicBezTo>
                  <a:lnTo>
                    <a:pt x="2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3" name="Freeform 174"/>
            <p:cNvSpPr>
              <a:spLocks/>
            </p:cNvSpPr>
            <p:nvPr/>
          </p:nvSpPr>
          <p:spPr bwMode="auto">
            <a:xfrm>
              <a:off x="8963025" y="2543176"/>
              <a:ext cx="276225" cy="198438"/>
            </a:xfrm>
            <a:custGeom>
              <a:avLst/>
              <a:gdLst>
                <a:gd name="T0" fmla="*/ 39 w 103"/>
                <a:gd name="T1" fmla="*/ 39 h 74"/>
                <a:gd name="T2" fmla="*/ 23 w 103"/>
                <a:gd name="T3" fmla="*/ 30 h 74"/>
                <a:gd name="T4" fmla="*/ 14 w 103"/>
                <a:gd name="T5" fmla="*/ 22 h 74"/>
                <a:gd name="T6" fmla="*/ 7 w 103"/>
                <a:gd name="T7" fmla="*/ 25 h 74"/>
                <a:gd name="T8" fmla="*/ 13 w 103"/>
                <a:gd name="T9" fmla="*/ 35 h 74"/>
                <a:gd name="T10" fmla="*/ 13 w 103"/>
                <a:gd name="T11" fmla="*/ 40 h 74"/>
                <a:gd name="T12" fmla="*/ 10 w 103"/>
                <a:gd name="T13" fmla="*/ 48 h 74"/>
                <a:gd name="T14" fmla="*/ 6 w 103"/>
                <a:gd name="T15" fmla="*/ 51 h 74"/>
                <a:gd name="T16" fmla="*/ 3 w 103"/>
                <a:gd name="T17" fmla="*/ 55 h 74"/>
                <a:gd name="T18" fmla="*/ 8 w 103"/>
                <a:gd name="T19" fmla="*/ 65 h 74"/>
                <a:gd name="T20" fmla="*/ 3 w 103"/>
                <a:gd name="T21" fmla="*/ 70 h 74"/>
                <a:gd name="T22" fmla="*/ 10 w 103"/>
                <a:gd name="T23" fmla="*/ 72 h 74"/>
                <a:gd name="T24" fmla="*/ 16 w 103"/>
                <a:gd name="T25" fmla="*/ 66 h 74"/>
                <a:gd name="T26" fmla="*/ 20 w 103"/>
                <a:gd name="T27" fmla="*/ 59 h 74"/>
                <a:gd name="T28" fmla="*/ 28 w 103"/>
                <a:gd name="T29" fmla="*/ 60 h 74"/>
                <a:gd name="T30" fmla="*/ 32 w 103"/>
                <a:gd name="T31" fmla="*/ 62 h 74"/>
                <a:gd name="T32" fmla="*/ 39 w 103"/>
                <a:gd name="T33" fmla="*/ 65 h 74"/>
                <a:gd name="T34" fmla="*/ 40 w 103"/>
                <a:gd name="T35" fmla="*/ 60 h 74"/>
                <a:gd name="T36" fmla="*/ 48 w 103"/>
                <a:gd name="T37" fmla="*/ 54 h 74"/>
                <a:gd name="T38" fmla="*/ 56 w 103"/>
                <a:gd name="T39" fmla="*/ 53 h 74"/>
                <a:gd name="T40" fmla="*/ 56 w 103"/>
                <a:gd name="T41" fmla="*/ 44 h 74"/>
                <a:gd name="T42" fmla="*/ 53 w 103"/>
                <a:gd name="T43" fmla="*/ 39 h 74"/>
                <a:gd name="T44" fmla="*/ 74 w 103"/>
                <a:gd name="T45" fmla="*/ 32 h 74"/>
                <a:gd name="T46" fmla="*/ 85 w 103"/>
                <a:gd name="T47" fmla="*/ 28 h 74"/>
                <a:gd name="T48" fmla="*/ 90 w 103"/>
                <a:gd name="T49" fmla="*/ 15 h 74"/>
                <a:gd name="T50" fmla="*/ 102 w 103"/>
                <a:gd name="T51" fmla="*/ 8 h 74"/>
                <a:gd name="T52" fmla="*/ 96 w 103"/>
                <a:gd name="T53" fmla="*/ 5 h 74"/>
                <a:gd name="T54" fmla="*/ 81 w 103"/>
                <a:gd name="T55" fmla="*/ 18 h 74"/>
                <a:gd name="T56" fmla="*/ 67 w 103"/>
                <a:gd name="T57" fmla="*/ 27 h 74"/>
                <a:gd name="T58" fmla="*/ 58 w 103"/>
                <a:gd name="T59" fmla="*/ 34 h 74"/>
                <a:gd name="T60" fmla="*/ 41 w 103"/>
                <a:gd name="T61" fmla="*/ 36 h 74"/>
                <a:gd name="T62" fmla="*/ 39 w 103"/>
                <a:gd name="T63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74">
                  <a:moveTo>
                    <a:pt x="39" y="39"/>
                  </a:moveTo>
                  <a:cubicBezTo>
                    <a:pt x="28" y="33"/>
                    <a:pt x="29" y="37"/>
                    <a:pt x="23" y="30"/>
                  </a:cubicBezTo>
                  <a:cubicBezTo>
                    <a:pt x="17" y="24"/>
                    <a:pt x="14" y="22"/>
                    <a:pt x="14" y="22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5" y="38"/>
                    <a:pt x="13" y="40"/>
                  </a:cubicBezTo>
                  <a:cubicBezTo>
                    <a:pt x="12" y="41"/>
                    <a:pt x="12" y="48"/>
                    <a:pt x="10" y="48"/>
                  </a:cubicBezTo>
                  <a:cubicBezTo>
                    <a:pt x="9" y="49"/>
                    <a:pt x="9" y="52"/>
                    <a:pt x="6" y="51"/>
                  </a:cubicBezTo>
                  <a:cubicBezTo>
                    <a:pt x="3" y="51"/>
                    <a:pt x="4" y="52"/>
                    <a:pt x="3" y="55"/>
                  </a:cubicBezTo>
                  <a:cubicBezTo>
                    <a:pt x="2" y="57"/>
                    <a:pt x="11" y="64"/>
                    <a:pt x="8" y="65"/>
                  </a:cubicBezTo>
                  <a:cubicBezTo>
                    <a:pt x="4" y="66"/>
                    <a:pt x="0" y="69"/>
                    <a:pt x="3" y="70"/>
                  </a:cubicBezTo>
                  <a:cubicBezTo>
                    <a:pt x="6" y="71"/>
                    <a:pt x="8" y="74"/>
                    <a:pt x="10" y="72"/>
                  </a:cubicBezTo>
                  <a:cubicBezTo>
                    <a:pt x="13" y="71"/>
                    <a:pt x="18" y="69"/>
                    <a:pt x="16" y="66"/>
                  </a:cubicBezTo>
                  <a:cubicBezTo>
                    <a:pt x="14" y="64"/>
                    <a:pt x="18" y="59"/>
                    <a:pt x="20" y="59"/>
                  </a:cubicBezTo>
                  <a:cubicBezTo>
                    <a:pt x="23" y="59"/>
                    <a:pt x="25" y="59"/>
                    <a:pt x="28" y="60"/>
                  </a:cubicBezTo>
                  <a:cubicBezTo>
                    <a:pt x="31" y="60"/>
                    <a:pt x="30" y="62"/>
                    <a:pt x="32" y="62"/>
                  </a:cubicBezTo>
                  <a:cubicBezTo>
                    <a:pt x="34" y="63"/>
                    <a:pt x="35" y="66"/>
                    <a:pt x="39" y="65"/>
                  </a:cubicBezTo>
                  <a:cubicBezTo>
                    <a:pt x="43" y="64"/>
                    <a:pt x="37" y="62"/>
                    <a:pt x="40" y="60"/>
                  </a:cubicBezTo>
                  <a:cubicBezTo>
                    <a:pt x="43" y="58"/>
                    <a:pt x="46" y="55"/>
                    <a:pt x="48" y="54"/>
                  </a:cubicBezTo>
                  <a:cubicBezTo>
                    <a:pt x="51" y="53"/>
                    <a:pt x="56" y="53"/>
                    <a:pt x="56" y="53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4"/>
                    <a:pt x="53" y="41"/>
                    <a:pt x="53" y="39"/>
                  </a:cubicBezTo>
                  <a:cubicBezTo>
                    <a:pt x="54" y="36"/>
                    <a:pt x="72" y="33"/>
                    <a:pt x="74" y="32"/>
                  </a:cubicBezTo>
                  <a:cubicBezTo>
                    <a:pt x="75" y="31"/>
                    <a:pt x="82" y="32"/>
                    <a:pt x="85" y="28"/>
                  </a:cubicBezTo>
                  <a:cubicBezTo>
                    <a:pt x="87" y="24"/>
                    <a:pt x="88" y="17"/>
                    <a:pt x="90" y="15"/>
                  </a:cubicBezTo>
                  <a:cubicBezTo>
                    <a:pt x="93" y="14"/>
                    <a:pt x="102" y="10"/>
                    <a:pt x="102" y="8"/>
                  </a:cubicBezTo>
                  <a:cubicBezTo>
                    <a:pt x="101" y="7"/>
                    <a:pt x="103" y="0"/>
                    <a:pt x="96" y="5"/>
                  </a:cubicBezTo>
                  <a:cubicBezTo>
                    <a:pt x="90" y="10"/>
                    <a:pt x="90" y="13"/>
                    <a:pt x="81" y="18"/>
                  </a:cubicBezTo>
                  <a:cubicBezTo>
                    <a:pt x="72" y="22"/>
                    <a:pt x="69" y="25"/>
                    <a:pt x="67" y="27"/>
                  </a:cubicBezTo>
                  <a:cubicBezTo>
                    <a:pt x="65" y="29"/>
                    <a:pt x="68" y="34"/>
                    <a:pt x="58" y="34"/>
                  </a:cubicBezTo>
                  <a:cubicBezTo>
                    <a:pt x="47" y="34"/>
                    <a:pt x="41" y="36"/>
                    <a:pt x="41" y="36"/>
                  </a:cubicBez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4" name="Freeform 175"/>
            <p:cNvSpPr>
              <a:spLocks/>
            </p:cNvSpPr>
            <p:nvPr/>
          </p:nvSpPr>
          <p:spPr bwMode="auto">
            <a:xfrm>
              <a:off x="8755063" y="2735263"/>
              <a:ext cx="320675" cy="360363"/>
            </a:xfrm>
            <a:custGeom>
              <a:avLst/>
              <a:gdLst>
                <a:gd name="T0" fmla="*/ 98 w 120"/>
                <a:gd name="T1" fmla="*/ 0 h 135"/>
                <a:gd name="T2" fmla="*/ 91 w 120"/>
                <a:gd name="T3" fmla="*/ 6 h 135"/>
                <a:gd name="T4" fmla="*/ 85 w 120"/>
                <a:gd name="T5" fmla="*/ 12 h 135"/>
                <a:gd name="T6" fmla="*/ 89 w 120"/>
                <a:gd name="T7" fmla="*/ 29 h 135"/>
                <a:gd name="T8" fmla="*/ 92 w 120"/>
                <a:gd name="T9" fmla="*/ 41 h 135"/>
                <a:gd name="T10" fmla="*/ 86 w 120"/>
                <a:gd name="T11" fmla="*/ 45 h 135"/>
                <a:gd name="T12" fmla="*/ 81 w 120"/>
                <a:gd name="T13" fmla="*/ 51 h 135"/>
                <a:gd name="T14" fmla="*/ 78 w 120"/>
                <a:gd name="T15" fmla="*/ 55 h 135"/>
                <a:gd name="T16" fmla="*/ 70 w 120"/>
                <a:gd name="T17" fmla="*/ 48 h 135"/>
                <a:gd name="T18" fmla="*/ 65 w 120"/>
                <a:gd name="T19" fmla="*/ 55 h 135"/>
                <a:gd name="T20" fmla="*/ 63 w 120"/>
                <a:gd name="T21" fmla="*/ 60 h 135"/>
                <a:gd name="T22" fmla="*/ 60 w 120"/>
                <a:gd name="T23" fmla="*/ 66 h 135"/>
                <a:gd name="T24" fmla="*/ 51 w 120"/>
                <a:gd name="T25" fmla="*/ 72 h 135"/>
                <a:gd name="T26" fmla="*/ 49 w 120"/>
                <a:gd name="T27" fmla="*/ 77 h 135"/>
                <a:gd name="T28" fmla="*/ 28 w 120"/>
                <a:gd name="T29" fmla="*/ 79 h 135"/>
                <a:gd name="T30" fmla="*/ 21 w 120"/>
                <a:gd name="T31" fmla="*/ 84 h 135"/>
                <a:gd name="T32" fmla="*/ 18 w 120"/>
                <a:gd name="T33" fmla="*/ 90 h 135"/>
                <a:gd name="T34" fmla="*/ 14 w 120"/>
                <a:gd name="T35" fmla="*/ 99 h 135"/>
                <a:gd name="T36" fmla="*/ 2 w 120"/>
                <a:gd name="T37" fmla="*/ 101 h 135"/>
                <a:gd name="T38" fmla="*/ 6 w 120"/>
                <a:gd name="T39" fmla="*/ 109 h 135"/>
                <a:gd name="T40" fmla="*/ 17 w 120"/>
                <a:gd name="T41" fmla="*/ 115 h 135"/>
                <a:gd name="T42" fmla="*/ 21 w 120"/>
                <a:gd name="T43" fmla="*/ 129 h 135"/>
                <a:gd name="T44" fmla="*/ 21 w 120"/>
                <a:gd name="T45" fmla="*/ 130 h 135"/>
                <a:gd name="T46" fmla="*/ 30 w 120"/>
                <a:gd name="T47" fmla="*/ 120 h 135"/>
                <a:gd name="T48" fmla="*/ 36 w 120"/>
                <a:gd name="T49" fmla="*/ 100 h 135"/>
                <a:gd name="T50" fmla="*/ 46 w 120"/>
                <a:gd name="T51" fmla="*/ 103 h 135"/>
                <a:gd name="T52" fmla="*/ 55 w 120"/>
                <a:gd name="T53" fmla="*/ 93 h 135"/>
                <a:gd name="T54" fmla="*/ 58 w 120"/>
                <a:gd name="T55" fmla="*/ 93 h 135"/>
                <a:gd name="T56" fmla="*/ 65 w 120"/>
                <a:gd name="T57" fmla="*/ 98 h 135"/>
                <a:gd name="T58" fmla="*/ 78 w 120"/>
                <a:gd name="T59" fmla="*/ 90 h 135"/>
                <a:gd name="T60" fmla="*/ 77 w 120"/>
                <a:gd name="T61" fmla="*/ 81 h 135"/>
                <a:gd name="T62" fmla="*/ 84 w 120"/>
                <a:gd name="T63" fmla="*/ 78 h 135"/>
                <a:gd name="T64" fmla="*/ 91 w 120"/>
                <a:gd name="T65" fmla="*/ 84 h 135"/>
                <a:gd name="T66" fmla="*/ 112 w 120"/>
                <a:gd name="T67" fmla="*/ 80 h 135"/>
                <a:gd name="T68" fmla="*/ 108 w 120"/>
                <a:gd name="T69" fmla="*/ 67 h 135"/>
                <a:gd name="T70" fmla="*/ 111 w 120"/>
                <a:gd name="T71" fmla="*/ 61 h 135"/>
                <a:gd name="T72" fmla="*/ 108 w 120"/>
                <a:gd name="T73" fmla="*/ 42 h 135"/>
                <a:gd name="T74" fmla="*/ 117 w 120"/>
                <a:gd name="T75" fmla="*/ 33 h 135"/>
                <a:gd name="T76" fmla="*/ 117 w 120"/>
                <a:gd name="T77" fmla="*/ 27 h 135"/>
                <a:gd name="T78" fmla="*/ 109 w 120"/>
                <a:gd name="T79" fmla="*/ 11 h 135"/>
                <a:gd name="T80" fmla="*/ 101 w 120"/>
                <a:gd name="T81" fmla="*/ 4 h 135"/>
                <a:gd name="T82" fmla="*/ 98 w 120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0" h="135">
                  <a:moveTo>
                    <a:pt x="98" y="0"/>
                  </a:moveTo>
                  <a:cubicBezTo>
                    <a:pt x="97" y="1"/>
                    <a:pt x="93" y="4"/>
                    <a:pt x="91" y="6"/>
                  </a:cubicBezTo>
                  <a:cubicBezTo>
                    <a:pt x="88" y="8"/>
                    <a:pt x="85" y="8"/>
                    <a:pt x="85" y="12"/>
                  </a:cubicBezTo>
                  <a:cubicBezTo>
                    <a:pt x="85" y="17"/>
                    <a:pt x="90" y="22"/>
                    <a:pt x="89" y="29"/>
                  </a:cubicBezTo>
                  <a:cubicBezTo>
                    <a:pt x="87" y="35"/>
                    <a:pt x="97" y="40"/>
                    <a:pt x="92" y="41"/>
                  </a:cubicBezTo>
                  <a:cubicBezTo>
                    <a:pt x="87" y="43"/>
                    <a:pt x="88" y="44"/>
                    <a:pt x="86" y="45"/>
                  </a:cubicBezTo>
                  <a:cubicBezTo>
                    <a:pt x="83" y="47"/>
                    <a:pt x="81" y="51"/>
                    <a:pt x="81" y="51"/>
                  </a:cubicBezTo>
                  <a:cubicBezTo>
                    <a:pt x="81" y="51"/>
                    <a:pt x="84" y="60"/>
                    <a:pt x="78" y="55"/>
                  </a:cubicBezTo>
                  <a:cubicBezTo>
                    <a:pt x="71" y="50"/>
                    <a:pt x="71" y="48"/>
                    <a:pt x="70" y="48"/>
                  </a:cubicBezTo>
                  <a:cubicBezTo>
                    <a:pt x="68" y="48"/>
                    <a:pt x="67" y="54"/>
                    <a:pt x="65" y="55"/>
                  </a:cubicBezTo>
                  <a:cubicBezTo>
                    <a:pt x="63" y="56"/>
                    <a:pt x="64" y="58"/>
                    <a:pt x="63" y="60"/>
                  </a:cubicBezTo>
                  <a:cubicBezTo>
                    <a:pt x="62" y="61"/>
                    <a:pt x="68" y="62"/>
                    <a:pt x="60" y="66"/>
                  </a:cubicBezTo>
                  <a:cubicBezTo>
                    <a:pt x="51" y="69"/>
                    <a:pt x="50" y="70"/>
                    <a:pt x="51" y="72"/>
                  </a:cubicBezTo>
                  <a:cubicBezTo>
                    <a:pt x="51" y="73"/>
                    <a:pt x="64" y="76"/>
                    <a:pt x="49" y="77"/>
                  </a:cubicBezTo>
                  <a:cubicBezTo>
                    <a:pt x="34" y="78"/>
                    <a:pt x="33" y="78"/>
                    <a:pt x="28" y="79"/>
                  </a:cubicBezTo>
                  <a:cubicBezTo>
                    <a:pt x="23" y="79"/>
                    <a:pt x="23" y="81"/>
                    <a:pt x="21" y="84"/>
                  </a:cubicBezTo>
                  <a:cubicBezTo>
                    <a:pt x="18" y="86"/>
                    <a:pt x="20" y="88"/>
                    <a:pt x="18" y="90"/>
                  </a:cubicBezTo>
                  <a:cubicBezTo>
                    <a:pt x="16" y="91"/>
                    <a:pt x="20" y="100"/>
                    <a:pt x="14" y="99"/>
                  </a:cubicBezTo>
                  <a:cubicBezTo>
                    <a:pt x="8" y="98"/>
                    <a:pt x="3" y="99"/>
                    <a:pt x="2" y="101"/>
                  </a:cubicBezTo>
                  <a:cubicBezTo>
                    <a:pt x="1" y="102"/>
                    <a:pt x="0" y="106"/>
                    <a:pt x="6" y="109"/>
                  </a:cubicBezTo>
                  <a:cubicBezTo>
                    <a:pt x="12" y="112"/>
                    <a:pt x="19" y="112"/>
                    <a:pt x="17" y="115"/>
                  </a:cubicBezTo>
                  <a:cubicBezTo>
                    <a:pt x="15" y="118"/>
                    <a:pt x="20" y="128"/>
                    <a:pt x="21" y="129"/>
                  </a:cubicBezTo>
                  <a:cubicBezTo>
                    <a:pt x="21" y="130"/>
                    <a:pt x="18" y="133"/>
                    <a:pt x="21" y="130"/>
                  </a:cubicBezTo>
                  <a:cubicBezTo>
                    <a:pt x="25" y="127"/>
                    <a:pt x="26" y="135"/>
                    <a:pt x="30" y="120"/>
                  </a:cubicBezTo>
                  <a:cubicBezTo>
                    <a:pt x="33" y="105"/>
                    <a:pt x="26" y="98"/>
                    <a:pt x="36" y="100"/>
                  </a:cubicBezTo>
                  <a:cubicBezTo>
                    <a:pt x="46" y="103"/>
                    <a:pt x="44" y="105"/>
                    <a:pt x="46" y="103"/>
                  </a:cubicBezTo>
                  <a:cubicBezTo>
                    <a:pt x="48" y="100"/>
                    <a:pt x="54" y="97"/>
                    <a:pt x="55" y="93"/>
                  </a:cubicBezTo>
                  <a:cubicBezTo>
                    <a:pt x="55" y="90"/>
                    <a:pt x="56" y="90"/>
                    <a:pt x="58" y="93"/>
                  </a:cubicBezTo>
                  <a:cubicBezTo>
                    <a:pt x="61" y="95"/>
                    <a:pt x="59" y="98"/>
                    <a:pt x="65" y="98"/>
                  </a:cubicBezTo>
                  <a:cubicBezTo>
                    <a:pt x="70" y="98"/>
                    <a:pt x="78" y="94"/>
                    <a:pt x="78" y="90"/>
                  </a:cubicBezTo>
                  <a:cubicBezTo>
                    <a:pt x="77" y="87"/>
                    <a:pt x="79" y="82"/>
                    <a:pt x="77" y="81"/>
                  </a:cubicBezTo>
                  <a:cubicBezTo>
                    <a:pt x="76" y="80"/>
                    <a:pt x="80" y="76"/>
                    <a:pt x="84" y="78"/>
                  </a:cubicBezTo>
                  <a:cubicBezTo>
                    <a:pt x="89" y="80"/>
                    <a:pt x="86" y="83"/>
                    <a:pt x="91" y="84"/>
                  </a:cubicBezTo>
                  <a:cubicBezTo>
                    <a:pt x="96" y="84"/>
                    <a:pt x="114" y="84"/>
                    <a:pt x="112" y="80"/>
                  </a:cubicBezTo>
                  <a:cubicBezTo>
                    <a:pt x="109" y="76"/>
                    <a:pt x="110" y="69"/>
                    <a:pt x="108" y="67"/>
                  </a:cubicBezTo>
                  <a:cubicBezTo>
                    <a:pt x="106" y="64"/>
                    <a:pt x="111" y="69"/>
                    <a:pt x="111" y="61"/>
                  </a:cubicBezTo>
                  <a:cubicBezTo>
                    <a:pt x="111" y="53"/>
                    <a:pt x="109" y="53"/>
                    <a:pt x="108" y="42"/>
                  </a:cubicBezTo>
                  <a:cubicBezTo>
                    <a:pt x="108" y="31"/>
                    <a:pt x="117" y="35"/>
                    <a:pt x="117" y="33"/>
                  </a:cubicBezTo>
                  <a:cubicBezTo>
                    <a:pt x="117" y="30"/>
                    <a:pt x="120" y="34"/>
                    <a:pt x="117" y="27"/>
                  </a:cubicBezTo>
                  <a:cubicBezTo>
                    <a:pt x="114" y="20"/>
                    <a:pt x="111" y="12"/>
                    <a:pt x="109" y="11"/>
                  </a:cubicBezTo>
                  <a:cubicBezTo>
                    <a:pt x="107" y="9"/>
                    <a:pt x="101" y="4"/>
                    <a:pt x="101" y="4"/>
                  </a:cubicBez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5" name="Freeform 176"/>
            <p:cNvSpPr>
              <a:spLocks/>
            </p:cNvSpPr>
            <p:nvPr/>
          </p:nvSpPr>
          <p:spPr bwMode="auto">
            <a:xfrm>
              <a:off x="8555038" y="3227388"/>
              <a:ext cx="61913" cy="95250"/>
            </a:xfrm>
            <a:custGeom>
              <a:avLst/>
              <a:gdLst>
                <a:gd name="T0" fmla="*/ 15 w 23"/>
                <a:gd name="T1" fmla="*/ 0 h 36"/>
                <a:gd name="T2" fmla="*/ 5 w 23"/>
                <a:gd name="T3" fmla="*/ 11 h 36"/>
                <a:gd name="T4" fmla="*/ 13 w 23"/>
                <a:gd name="T5" fmla="*/ 34 h 36"/>
                <a:gd name="T6" fmla="*/ 16 w 23"/>
                <a:gd name="T7" fmla="*/ 29 h 36"/>
                <a:gd name="T8" fmla="*/ 20 w 23"/>
                <a:gd name="T9" fmla="*/ 24 h 36"/>
                <a:gd name="T10" fmla="*/ 21 w 23"/>
                <a:gd name="T11" fmla="*/ 17 h 36"/>
                <a:gd name="T12" fmla="*/ 20 w 23"/>
                <a:gd name="T13" fmla="*/ 10 h 36"/>
                <a:gd name="T14" fmla="*/ 15 w 23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6">
                  <a:moveTo>
                    <a:pt x="15" y="0"/>
                  </a:moveTo>
                  <a:cubicBezTo>
                    <a:pt x="8" y="4"/>
                    <a:pt x="0" y="4"/>
                    <a:pt x="5" y="11"/>
                  </a:cubicBezTo>
                  <a:cubicBezTo>
                    <a:pt x="11" y="17"/>
                    <a:pt x="15" y="36"/>
                    <a:pt x="13" y="34"/>
                  </a:cubicBezTo>
                  <a:cubicBezTo>
                    <a:pt x="12" y="32"/>
                    <a:pt x="13" y="33"/>
                    <a:pt x="16" y="29"/>
                  </a:cubicBezTo>
                  <a:cubicBezTo>
                    <a:pt x="19" y="26"/>
                    <a:pt x="22" y="26"/>
                    <a:pt x="20" y="24"/>
                  </a:cubicBezTo>
                  <a:cubicBezTo>
                    <a:pt x="18" y="22"/>
                    <a:pt x="19" y="19"/>
                    <a:pt x="21" y="17"/>
                  </a:cubicBezTo>
                  <a:cubicBezTo>
                    <a:pt x="23" y="15"/>
                    <a:pt x="22" y="15"/>
                    <a:pt x="20" y="10"/>
                  </a:cubicBezTo>
                  <a:cubicBezTo>
                    <a:pt x="19" y="5"/>
                    <a:pt x="15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6" name="Freeform 177"/>
            <p:cNvSpPr>
              <a:spLocks/>
            </p:cNvSpPr>
            <p:nvPr/>
          </p:nvSpPr>
          <p:spPr bwMode="auto">
            <a:xfrm>
              <a:off x="8667750" y="3227388"/>
              <a:ext cx="50800" cy="42863"/>
            </a:xfrm>
            <a:custGeom>
              <a:avLst/>
              <a:gdLst>
                <a:gd name="T0" fmla="*/ 1 w 19"/>
                <a:gd name="T1" fmla="*/ 12 h 16"/>
                <a:gd name="T2" fmla="*/ 17 w 19"/>
                <a:gd name="T3" fmla="*/ 11 h 16"/>
                <a:gd name="T4" fmla="*/ 14 w 19"/>
                <a:gd name="T5" fmla="*/ 3 h 16"/>
                <a:gd name="T6" fmla="*/ 4 w 19"/>
                <a:gd name="T7" fmla="*/ 10 h 16"/>
                <a:gd name="T8" fmla="*/ 1 w 19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6">
                  <a:moveTo>
                    <a:pt x="1" y="12"/>
                  </a:moveTo>
                  <a:cubicBezTo>
                    <a:pt x="0" y="13"/>
                    <a:pt x="19" y="16"/>
                    <a:pt x="17" y="11"/>
                  </a:cubicBezTo>
                  <a:cubicBezTo>
                    <a:pt x="14" y="7"/>
                    <a:pt x="19" y="6"/>
                    <a:pt x="14" y="3"/>
                  </a:cubicBezTo>
                  <a:cubicBezTo>
                    <a:pt x="10" y="0"/>
                    <a:pt x="4" y="10"/>
                    <a:pt x="4" y="10"/>
                  </a:cubicBezTo>
                  <a:lnTo>
                    <a:pt x="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7" name="Freeform 178"/>
            <p:cNvSpPr>
              <a:spLocks/>
            </p:cNvSpPr>
            <p:nvPr/>
          </p:nvSpPr>
          <p:spPr bwMode="auto">
            <a:xfrm>
              <a:off x="8758238" y="3179763"/>
              <a:ext cx="23813" cy="23813"/>
            </a:xfrm>
            <a:custGeom>
              <a:avLst/>
              <a:gdLst>
                <a:gd name="T0" fmla="*/ 3 w 9"/>
                <a:gd name="T1" fmla="*/ 9 h 9"/>
                <a:gd name="T2" fmla="*/ 9 w 9"/>
                <a:gd name="T3" fmla="*/ 5 h 9"/>
                <a:gd name="T4" fmla="*/ 3 w 9"/>
                <a:gd name="T5" fmla="*/ 1 h 9"/>
                <a:gd name="T6" fmla="*/ 3 w 9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3" y="9"/>
                  </a:moveTo>
                  <a:cubicBezTo>
                    <a:pt x="4" y="9"/>
                    <a:pt x="9" y="8"/>
                    <a:pt x="9" y="5"/>
                  </a:cubicBezTo>
                  <a:cubicBezTo>
                    <a:pt x="9" y="3"/>
                    <a:pt x="5" y="0"/>
                    <a:pt x="3" y="1"/>
                  </a:cubicBezTo>
                  <a:cubicBezTo>
                    <a:pt x="0" y="2"/>
                    <a:pt x="3" y="9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8" name="Freeform 179"/>
            <p:cNvSpPr>
              <a:spLocks/>
            </p:cNvSpPr>
            <p:nvPr/>
          </p:nvSpPr>
          <p:spPr bwMode="auto">
            <a:xfrm>
              <a:off x="8763000" y="3136901"/>
              <a:ext cx="49213" cy="34925"/>
            </a:xfrm>
            <a:custGeom>
              <a:avLst/>
              <a:gdLst>
                <a:gd name="T0" fmla="*/ 16 w 18"/>
                <a:gd name="T1" fmla="*/ 13 h 13"/>
                <a:gd name="T2" fmla="*/ 4 w 18"/>
                <a:gd name="T3" fmla="*/ 9 h 13"/>
                <a:gd name="T4" fmla="*/ 6 w 18"/>
                <a:gd name="T5" fmla="*/ 2 h 13"/>
                <a:gd name="T6" fmla="*/ 16 w 18"/>
                <a:gd name="T7" fmla="*/ 5 h 13"/>
                <a:gd name="T8" fmla="*/ 16 w 1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6" y="13"/>
                  </a:moveTo>
                  <a:cubicBezTo>
                    <a:pt x="13" y="12"/>
                    <a:pt x="9" y="13"/>
                    <a:pt x="4" y="9"/>
                  </a:cubicBezTo>
                  <a:cubicBezTo>
                    <a:pt x="0" y="5"/>
                    <a:pt x="5" y="3"/>
                    <a:pt x="6" y="2"/>
                  </a:cubicBezTo>
                  <a:cubicBezTo>
                    <a:pt x="6" y="0"/>
                    <a:pt x="18" y="4"/>
                    <a:pt x="16" y="5"/>
                  </a:cubicBezTo>
                  <a:cubicBezTo>
                    <a:pt x="15" y="6"/>
                    <a:pt x="16" y="13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9" name="Freeform 180"/>
            <p:cNvSpPr>
              <a:spLocks/>
            </p:cNvSpPr>
            <p:nvPr/>
          </p:nvSpPr>
          <p:spPr bwMode="auto">
            <a:xfrm>
              <a:off x="8605838" y="3408363"/>
              <a:ext cx="136525" cy="168275"/>
            </a:xfrm>
            <a:custGeom>
              <a:avLst/>
              <a:gdLst>
                <a:gd name="T0" fmla="*/ 19 w 51"/>
                <a:gd name="T1" fmla="*/ 38 h 63"/>
                <a:gd name="T2" fmla="*/ 19 w 51"/>
                <a:gd name="T3" fmla="*/ 29 h 63"/>
                <a:gd name="T4" fmla="*/ 28 w 51"/>
                <a:gd name="T5" fmla="*/ 22 h 63"/>
                <a:gd name="T6" fmla="*/ 20 w 51"/>
                <a:gd name="T7" fmla="*/ 5 h 63"/>
                <a:gd name="T8" fmla="*/ 12 w 51"/>
                <a:gd name="T9" fmla="*/ 2 h 63"/>
                <a:gd name="T10" fmla="*/ 3 w 51"/>
                <a:gd name="T11" fmla="*/ 14 h 63"/>
                <a:gd name="T12" fmla="*/ 2 w 51"/>
                <a:gd name="T13" fmla="*/ 21 h 63"/>
                <a:gd name="T14" fmla="*/ 1 w 51"/>
                <a:gd name="T15" fmla="*/ 25 h 63"/>
                <a:gd name="T16" fmla="*/ 9 w 51"/>
                <a:gd name="T17" fmla="*/ 34 h 63"/>
                <a:gd name="T18" fmla="*/ 7 w 51"/>
                <a:gd name="T19" fmla="*/ 41 h 63"/>
                <a:gd name="T20" fmla="*/ 14 w 51"/>
                <a:gd name="T21" fmla="*/ 47 h 63"/>
                <a:gd name="T22" fmla="*/ 12 w 51"/>
                <a:gd name="T23" fmla="*/ 53 h 63"/>
                <a:gd name="T24" fmla="*/ 12 w 51"/>
                <a:gd name="T25" fmla="*/ 55 h 63"/>
                <a:gd name="T26" fmla="*/ 24 w 51"/>
                <a:gd name="T27" fmla="*/ 62 h 63"/>
                <a:gd name="T28" fmla="*/ 19 w 51"/>
                <a:gd name="T29" fmla="*/ 54 h 63"/>
                <a:gd name="T30" fmla="*/ 27 w 51"/>
                <a:gd name="T31" fmla="*/ 50 h 63"/>
                <a:gd name="T32" fmla="*/ 47 w 51"/>
                <a:gd name="T33" fmla="*/ 63 h 63"/>
                <a:gd name="T34" fmla="*/ 49 w 51"/>
                <a:gd name="T35" fmla="*/ 59 h 63"/>
                <a:gd name="T36" fmla="*/ 48 w 51"/>
                <a:gd name="T37" fmla="*/ 50 h 63"/>
                <a:gd name="T38" fmla="*/ 44 w 51"/>
                <a:gd name="T39" fmla="*/ 48 h 63"/>
                <a:gd name="T40" fmla="*/ 34 w 51"/>
                <a:gd name="T41" fmla="*/ 45 h 63"/>
                <a:gd name="T42" fmla="*/ 27 w 51"/>
                <a:gd name="T43" fmla="*/ 44 h 63"/>
                <a:gd name="T44" fmla="*/ 19 w 51"/>
                <a:gd name="T45" fmla="*/ 3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" h="63">
                  <a:moveTo>
                    <a:pt x="19" y="38"/>
                  </a:moveTo>
                  <a:cubicBezTo>
                    <a:pt x="17" y="35"/>
                    <a:pt x="15" y="32"/>
                    <a:pt x="19" y="29"/>
                  </a:cubicBezTo>
                  <a:cubicBezTo>
                    <a:pt x="24" y="26"/>
                    <a:pt x="30" y="27"/>
                    <a:pt x="28" y="22"/>
                  </a:cubicBezTo>
                  <a:cubicBezTo>
                    <a:pt x="26" y="19"/>
                    <a:pt x="20" y="7"/>
                    <a:pt x="20" y="5"/>
                  </a:cubicBezTo>
                  <a:cubicBezTo>
                    <a:pt x="20" y="4"/>
                    <a:pt x="13" y="0"/>
                    <a:pt x="12" y="2"/>
                  </a:cubicBezTo>
                  <a:cubicBezTo>
                    <a:pt x="10" y="4"/>
                    <a:pt x="3" y="14"/>
                    <a:pt x="3" y="1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4"/>
                    <a:pt x="1" y="25"/>
                  </a:cubicBezTo>
                  <a:cubicBezTo>
                    <a:pt x="0" y="27"/>
                    <a:pt x="6" y="33"/>
                    <a:pt x="9" y="34"/>
                  </a:cubicBezTo>
                  <a:cubicBezTo>
                    <a:pt x="12" y="36"/>
                    <a:pt x="6" y="38"/>
                    <a:pt x="7" y="41"/>
                  </a:cubicBezTo>
                  <a:cubicBezTo>
                    <a:pt x="8" y="43"/>
                    <a:pt x="14" y="47"/>
                    <a:pt x="14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5" y="53"/>
                    <a:pt x="12" y="55"/>
                  </a:cubicBezTo>
                  <a:cubicBezTo>
                    <a:pt x="19" y="58"/>
                    <a:pt x="24" y="63"/>
                    <a:pt x="24" y="62"/>
                  </a:cubicBezTo>
                  <a:cubicBezTo>
                    <a:pt x="23" y="61"/>
                    <a:pt x="19" y="54"/>
                    <a:pt x="19" y="54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63"/>
                    <a:pt x="47" y="60"/>
                    <a:pt x="49" y="59"/>
                  </a:cubicBezTo>
                  <a:cubicBezTo>
                    <a:pt x="51" y="57"/>
                    <a:pt x="48" y="50"/>
                    <a:pt x="48" y="50"/>
                  </a:cubicBezTo>
                  <a:cubicBezTo>
                    <a:pt x="48" y="50"/>
                    <a:pt x="51" y="49"/>
                    <a:pt x="44" y="48"/>
                  </a:cubicBezTo>
                  <a:cubicBezTo>
                    <a:pt x="37" y="46"/>
                    <a:pt x="37" y="45"/>
                    <a:pt x="34" y="45"/>
                  </a:cubicBezTo>
                  <a:cubicBezTo>
                    <a:pt x="32" y="45"/>
                    <a:pt x="31" y="47"/>
                    <a:pt x="27" y="44"/>
                  </a:cubicBezTo>
                  <a:cubicBezTo>
                    <a:pt x="24" y="42"/>
                    <a:pt x="19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0" name="Freeform 181"/>
            <p:cNvSpPr>
              <a:spLocks/>
            </p:cNvSpPr>
            <p:nvPr/>
          </p:nvSpPr>
          <p:spPr bwMode="auto">
            <a:xfrm>
              <a:off x="8680450" y="3641726"/>
              <a:ext cx="168275" cy="111125"/>
            </a:xfrm>
            <a:custGeom>
              <a:avLst/>
              <a:gdLst>
                <a:gd name="T0" fmla="*/ 44 w 63"/>
                <a:gd name="T1" fmla="*/ 0 h 42"/>
                <a:gd name="T2" fmla="*/ 31 w 63"/>
                <a:gd name="T3" fmla="*/ 13 h 42"/>
                <a:gd name="T4" fmla="*/ 23 w 63"/>
                <a:gd name="T5" fmla="*/ 11 h 42"/>
                <a:gd name="T6" fmla="*/ 14 w 63"/>
                <a:gd name="T7" fmla="*/ 14 h 42"/>
                <a:gd name="T8" fmla="*/ 13 w 63"/>
                <a:gd name="T9" fmla="*/ 20 h 42"/>
                <a:gd name="T10" fmla="*/ 6 w 63"/>
                <a:gd name="T11" fmla="*/ 29 h 42"/>
                <a:gd name="T12" fmla="*/ 26 w 63"/>
                <a:gd name="T13" fmla="*/ 26 h 42"/>
                <a:gd name="T14" fmla="*/ 35 w 63"/>
                <a:gd name="T15" fmla="*/ 29 h 42"/>
                <a:gd name="T16" fmla="*/ 43 w 63"/>
                <a:gd name="T17" fmla="*/ 39 h 42"/>
                <a:gd name="T18" fmla="*/ 53 w 63"/>
                <a:gd name="T19" fmla="*/ 40 h 42"/>
                <a:gd name="T20" fmla="*/ 52 w 63"/>
                <a:gd name="T21" fmla="*/ 30 h 42"/>
                <a:gd name="T22" fmla="*/ 61 w 63"/>
                <a:gd name="T23" fmla="*/ 25 h 42"/>
                <a:gd name="T24" fmla="*/ 62 w 63"/>
                <a:gd name="T25" fmla="*/ 15 h 42"/>
                <a:gd name="T26" fmla="*/ 54 w 63"/>
                <a:gd name="T27" fmla="*/ 7 h 42"/>
                <a:gd name="T28" fmla="*/ 44 w 63"/>
                <a:gd name="T2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" h="42">
                  <a:moveTo>
                    <a:pt x="44" y="0"/>
                  </a:moveTo>
                  <a:cubicBezTo>
                    <a:pt x="38" y="5"/>
                    <a:pt x="38" y="15"/>
                    <a:pt x="31" y="13"/>
                  </a:cubicBezTo>
                  <a:cubicBezTo>
                    <a:pt x="23" y="11"/>
                    <a:pt x="33" y="14"/>
                    <a:pt x="23" y="11"/>
                  </a:cubicBezTo>
                  <a:cubicBezTo>
                    <a:pt x="14" y="8"/>
                    <a:pt x="16" y="11"/>
                    <a:pt x="14" y="14"/>
                  </a:cubicBezTo>
                  <a:cubicBezTo>
                    <a:pt x="12" y="16"/>
                    <a:pt x="13" y="20"/>
                    <a:pt x="13" y="20"/>
                  </a:cubicBezTo>
                  <a:cubicBezTo>
                    <a:pt x="13" y="20"/>
                    <a:pt x="0" y="29"/>
                    <a:pt x="6" y="29"/>
                  </a:cubicBezTo>
                  <a:cubicBezTo>
                    <a:pt x="12" y="28"/>
                    <a:pt x="18" y="27"/>
                    <a:pt x="26" y="26"/>
                  </a:cubicBezTo>
                  <a:cubicBezTo>
                    <a:pt x="35" y="24"/>
                    <a:pt x="38" y="27"/>
                    <a:pt x="35" y="29"/>
                  </a:cubicBezTo>
                  <a:cubicBezTo>
                    <a:pt x="33" y="30"/>
                    <a:pt x="38" y="37"/>
                    <a:pt x="43" y="39"/>
                  </a:cubicBezTo>
                  <a:cubicBezTo>
                    <a:pt x="47" y="40"/>
                    <a:pt x="54" y="42"/>
                    <a:pt x="53" y="40"/>
                  </a:cubicBezTo>
                  <a:cubicBezTo>
                    <a:pt x="53" y="37"/>
                    <a:pt x="52" y="35"/>
                    <a:pt x="52" y="30"/>
                  </a:cubicBezTo>
                  <a:cubicBezTo>
                    <a:pt x="51" y="26"/>
                    <a:pt x="61" y="25"/>
                    <a:pt x="61" y="25"/>
                  </a:cubicBezTo>
                  <a:cubicBezTo>
                    <a:pt x="61" y="25"/>
                    <a:pt x="63" y="16"/>
                    <a:pt x="62" y="15"/>
                  </a:cubicBezTo>
                  <a:cubicBezTo>
                    <a:pt x="60" y="14"/>
                    <a:pt x="56" y="9"/>
                    <a:pt x="54" y="7"/>
                  </a:cubicBezTo>
                  <a:cubicBezTo>
                    <a:pt x="52" y="4"/>
                    <a:pt x="44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1" name="Freeform 182"/>
            <p:cNvSpPr>
              <a:spLocks/>
            </p:cNvSpPr>
            <p:nvPr/>
          </p:nvSpPr>
          <p:spPr bwMode="auto">
            <a:xfrm>
              <a:off x="8366125" y="3705226"/>
              <a:ext cx="298450" cy="274638"/>
            </a:xfrm>
            <a:custGeom>
              <a:avLst/>
              <a:gdLst>
                <a:gd name="T0" fmla="*/ 94 w 112"/>
                <a:gd name="T1" fmla="*/ 29 h 103"/>
                <a:gd name="T2" fmla="*/ 97 w 112"/>
                <a:gd name="T3" fmla="*/ 42 h 103"/>
                <a:gd name="T4" fmla="*/ 107 w 112"/>
                <a:gd name="T5" fmla="*/ 51 h 103"/>
                <a:gd name="T6" fmla="*/ 102 w 112"/>
                <a:gd name="T7" fmla="*/ 58 h 103"/>
                <a:gd name="T8" fmla="*/ 94 w 112"/>
                <a:gd name="T9" fmla="*/ 67 h 103"/>
                <a:gd name="T10" fmla="*/ 99 w 112"/>
                <a:gd name="T11" fmla="*/ 83 h 103"/>
                <a:gd name="T12" fmla="*/ 91 w 112"/>
                <a:gd name="T13" fmla="*/ 84 h 103"/>
                <a:gd name="T14" fmla="*/ 89 w 112"/>
                <a:gd name="T15" fmla="*/ 88 h 103"/>
                <a:gd name="T16" fmla="*/ 91 w 112"/>
                <a:gd name="T17" fmla="*/ 100 h 103"/>
                <a:gd name="T18" fmla="*/ 82 w 112"/>
                <a:gd name="T19" fmla="*/ 101 h 103"/>
                <a:gd name="T20" fmla="*/ 65 w 112"/>
                <a:gd name="T21" fmla="*/ 101 h 103"/>
                <a:gd name="T22" fmla="*/ 49 w 112"/>
                <a:gd name="T23" fmla="*/ 96 h 103"/>
                <a:gd name="T24" fmla="*/ 36 w 112"/>
                <a:gd name="T25" fmla="*/ 95 h 103"/>
                <a:gd name="T26" fmla="*/ 22 w 112"/>
                <a:gd name="T27" fmla="*/ 88 h 103"/>
                <a:gd name="T28" fmla="*/ 9 w 112"/>
                <a:gd name="T29" fmla="*/ 81 h 103"/>
                <a:gd name="T30" fmla="*/ 2 w 112"/>
                <a:gd name="T31" fmla="*/ 67 h 103"/>
                <a:gd name="T32" fmla="*/ 9 w 112"/>
                <a:gd name="T33" fmla="*/ 47 h 103"/>
                <a:gd name="T34" fmla="*/ 23 w 112"/>
                <a:gd name="T35" fmla="*/ 57 h 103"/>
                <a:gd name="T36" fmla="*/ 37 w 112"/>
                <a:gd name="T37" fmla="*/ 43 h 103"/>
                <a:gd name="T38" fmla="*/ 56 w 112"/>
                <a:gd name="T39" fmla="*/ 30 h 103"/>
                <a:gd name="T40" fmla="*/ 61 w 112"/>
                <a:gd name="T41" fmla="*/ 27 h 103"/>
                <a:gd name="T42" fmla="*/ 65 w 112"/>
                <a:gd name="T43" fmla="*/ 15 h 103"/>
                <a:gd name="T44" fmla="*/ 76 w 112"/>
                <a:gd name="T45" fmla="*/ 3 h 103"/>
                <a:gd name="T46" fmla="*/ 102 w 112"/>
                <a:gd name="T47" fmla="*/ 15 h 103"/>
                <a:gd name="T48" fmla="*/ 94 w 112"/>
                <a:gd name="T49" fmla="*/ 2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2" h="103">
                  <a:moveTo>
                    <a:pt x="94" y="29"/>
                  </a:moveTo>
                  <a:cubicBezTo>
                    <a:pt x="91" y="34"/>
                    <a:pt x="96" y="40"/>
                    <a:pt x="97" y="42"/>
                  </a:cubicBezTo>
                  <a:cubicBezTo>
                    <a:pt x="98" y="44"/>
                    <a:pt x="112" y="45"/>
                    <a:pt x="107" y="51"/>
                  </a:cubicBezTo>
                  <a:cubicBezTo>
                    <a:pt x="103" y="56"/>
                    <a:pt x="100" y="56"/>
                    <a:pt x="102" y="58"/>
                  </a:cubicBezTo>
                  <a:cubicBezTo>
                    <a:pt x="105" y="60"/>
                    <a:pt x="95" y="60"/>
                    <a:pt x="94" y="67"/>
                  </a:cubicBezTo>
                  <a:cubicBezTo>
                    <a:pt x="93" y="74"/>
                    <a:pt x="100" y="83"/>
                    <a:pt x="99" y="83"/>
                  </a:cubicBezTo>
                  <a:cubicBezTo>
                    <a:pt x="97" y="83"/>
                    <a:pt x="93" y="83"/>
                    <a:pt x="91" y="84"/>
                  </a:cubicBezTo>
                  <a:cubicBezTo>
                    <a:pt x="88" y="84"/>
                    <a:pt x="89" y="83"/>
                    <a:pt x="89" y="88"/>
                  </a:cubicBezTo>
                  <a:cubicBezTo>
                    <a:pt x="90" y="93"/>
                    <a:pt x="91" y="100"/>
                    <a:pt x="91" y="100"/>
                  </a:cubicBezTo>
                  <a:cubicBezTo>
                    <a:pt x="91" y="100"/>
                    <a:pt x="85" y="103"/>
                    <a:pt x="82" y="101"/>
                  </a:cubicBezTo>
                  <a:cubicBezTo>
                    <a:pt x="79" y="99"/>
                    <a:pt x="69" y="100"/>
                    <a:pt x="65" y="101"/>
                  </a:cubicBezTo>
                  <a:cubicBezTo>
                    <a:pt x="61" y="102"/>
                    <a:pt x="53" y="96"/>
                    <a:pt x="49" y="96"/>
                  </a:cubicBezTo>
                  <a:cubicBezTo>
                    <a:pt x="45" y="96"/>
                    <a:pt x="45" y="97"/>
                    <a:pt x="36" y="95"/>
                  </a:cubicBezTo>
                  <a:cubicBezTo>
                    <a:pt x="27" y="92"/>
                    <a:pt x="29" y="90"/>
                    <a:pt x="22" y="88"/>
                  </a:cubicBezTo>
                  <a:cubicBezTo>
                    <a:pt x="16" y="86"/>
                    <a:pt x="14" y="92"/>
                    <a:pt x="9" y="81"/>
                  </a:cubicBezTo>
                  <a:cubicBezTo>
                    <a:pt x="4" y="71"/>
                    <a:pt x="3" y="71"/>
                    <a:pt x="2" y="67"/>
                  </a:cubicBezTo>
                  <a:cubicBezTo>
                    <a:pt x="0" y="64"/>
                    <a:pt x="9" y="49"/>
                    <a:pt x="9" y="47"/>
                  </a:cubicBezTo>
                  <a:cubicBezTo>
                    <a:pt x="10" y="45"/>
                    <a:pt x="23" y="56"/>
                    <a:pt x="23" y="57"/>
                  </a:cubicBezTo>
                  <a:cubicBezTo>
                    <a:pt x="24" y="58"/>
                    <a:pt x="39" y="45"/>
                    <a:pt x="37" y="43"/>
                  </a:cubicBezTo>
                  <a:cubicBezTo>
                    <a:pt x="35" y="41"/>
                    <a:pt x="56" y="34"/>
                    <a:pt x="56" y="30"/>
                  </a:cubicBezTo>
                  <a:cubicBezTo>
                    <a:pt x="57" y="27"/>
                    <a:pt x="59" y="26"/>
                    <a:pt x="61" y="27"/>
                  </a:cubicBezTo>
                  <a:cubicBezTo>
                    <a:pt x="64" y="29"/>
                    <a:pt x="65" y="19"/>
                    <a:pt x="65" y="15"/>
                  </a:cubicBezTo>
                  <a:cubicBezTo>
                    <a:pt x="65" y="10"/>
                    <a:pt x="72" y="5"/>
                    <a:pt x="76" y="3"/>
                  </a:cubicBezTo>
                  <a:cubicBezTo>
                    <a:pt x="80" y="0"/>
                    <a:pt x="103" y="17"/>
                    <a:pt x="102" y="15"/>
                  </a:cubicBezTo>
                  <a:cubicBezTo>
                    <a:pt x="101" y="12"/>
                    <a:pt x="94" y="29"/>
                    <a:pt x="9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2" name="Freeform 183"/>
            <p:cNvSpPr>
              <a:spLocks/>
            </p:cNvSpPr>
            <p:nvPr/>
          </p:nvSpPr>
          <p:spPr bwMode="auto">
            <a:xfrm>
              <a:off x="9009063" y="3881438"/>
              <a:ext cx="644525" cy="273050"/>
            </a:xfrm>
            <a:custGeom>
              <a:avLst/>
              <a:gdLst>
                <a:gd name="T0" fmla="*/ 35 w 241"/>
                <a:gd name="T1" fmla="*/ 39 h 102"/>
                <a:gd name="T2" fmla="*/ 70 w 241"/>
                <a:gd name="T3" fmla="*/ 45 h 102"/>
                <a:gd name="T4" fmla="*/ 93 w 241"/>
                <a:gd name="T5" fmla="*/ 59 h 102"/>
                <a:gd name="T6" fmla="*/ 95 w 241"/>
                <a:gd name="T7" fmla="*/ 68 h 102"/>
                <a:gd name="T8" fmla="*/ 87 w 241"/>
                <a:gd name="T9" fmla="*/ 78 h 102"/>
                <a:gd name="T10" fmla="*/ 99 w 241"/>
                <a:gd name="T11" fmla="*/ 81 h 102"/>
                <a:gd name="T12" fmla="*/ 117 w 241"/>
                <a:gd name="T13" fmla="*/ 79 h 102"/>
                <a:gd name="T14" fmla="*/ 133 w 241"/>
                <a:gd name="T15" fmla="*/ 87 h 102"/>
                <a:gd name="T16" fmla="*/ 139 w 241"/>
                <a:gd name="T17" fmla="*/ 89 h 102"/>
                <a:gd name="T18" fmla="*/ 150 w 241"/>
                <a:gd name="T19" fmla="*/ 86 h 102"/>
                <a:gd name="T20" fmla="*/ 162 w 241"/>
                <a:gd name="T21" fmla="*/ 77 h 102"/>
                <a:gd name="T22" fmla="*/ 184 w 241"/>
                <a:gd name="T23" fmla="*/ 80 h 102"/>
                <a:gd name="T24" fmla="*/ 194 w 241"/>
                <a:gd name="T25" fmla="*/ 91 h 102"/>
                <a:gd name="T26" fmla="*/ 219 w 241"/>
                <a:gd name="T27" fmla="*/ 102 h 102"/>
                <a:gd name="T28" fmla="*/ 236 w 241"/>
                <a:gd name="T29" fmla="*/ 102 h 102"/>
                <a:gd name="T30" fmla="*/ 238 w 241"/>
                <a:gd name="T31" fmla="*/ 94 h 102"/>
                <a:gd name="T32" fmla="*/ 230 w 241"/>
                <a:gd name="T33" fmla="*/ 91 h 102"/>
                <a:gd name="T34" fmla="*/ 206 w 241"/>
                <a:gd name="T35" fmla="*/ 81 h 102"/>
                <a:gd name="T36" fmla="*/ 194 w 241"/>
                <a:gd name="T37" fmla="*/ 70 h 102"/>
                <a:gd name="T38" fmla="*/ 192 w 241"/>
                <a:gd name="T39" fmla="*/ 62 h 102"/>
                <a:gd name="T40" fmla="*/ 190 w 241"/>
                <a:gd name="T41" fmla="*/ 60 h 102"/>
                <a:gd name="T42" fmla="*/ 170 w 241"/>
                <a:gd name="T43" fmla="*/ 44 h 102"/>
                <a:gd name="T44" fmla="*/ 153 w 241"/>
                <a:gd name="T45" fmla="*/ 37 h 102"/>
                <a:gd name="T46" fmla="*/ 119 w 241"/>
                <a:gd name="T47" fmla="*/ 25 h 102"/>
                <a:gd name="T48" fmla="*/ 95 w 241"/>
                <a:gd name="T49" fmla="*/ 19 h 102"/>
                <a:gd name="T50" fmla="*/ 67 w 241"/>
                <a:gd name="T51" fmla="*/ 14 h 102"/>
                <a:gd name="T52" fmla="*/ 61 w 241"/>
                <a:gd name="T53" fmla="*/ 23 h 102"/>
                <a:gd name="T54" fmla="*/ 52 w 241"/>
                <a:gd name="T55" fmla="*/ 33 h 102"/>
                <a:gd name="T56" fmla="*/ 41 w 241"/>
                <a:gd name="T57" fmla="*/ 28 h 102"/>
                <a:gd name="T58" fmla="*/ 39 w 241"/>
                <a:gd name="T59" fmla="*/ 19 h 102"/>
                <a:gd name="T60" fmla="*/ 28 w 241"/>
                <a:gd name="T61" fmla="*/ 10 h 102"/>
                <a:gd name="T62" fmla="*/ 2 w 241"/>
                <a:gd name="T63" fmla="*/ 6 h 102"/>
                <a:gd name="T64" fmla="*/ 8 w 241"/>
                <a:gd name="T65" fmla="*/ 15 h 102"/>
                <a:gd name="T66" fmla="*/ 23 w 241"/>
                <a:gd name="T67" fmla="*/ 23 h 102"/>
                <a:gd name="T68" fmla="*/ 28 w 241"/>
                <a:gd name="T69" fmla="*/ 26 h 102"/>
                <a:gd name="T70" fmla="*/ 21 w 241"/>
                <a:gd name="T71" fmla="*/ 30 h 102"/>
                <a:gd name="T72" fmla="*/ 35 w 241"/>
                <a:gd name="T73" fmla="*/ 3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41" h="102">
                  <a:moveTo>
                    <a:pt x="35" y="39"/>
                  </a:moveTo>
                  <a:cubicBezTo>
                    <a:pt x="37" y="39"/>
                    <a:pt x="51" y="36"/>
                    <a:pt x="70" y="45"/>
                  </a:cubicBezTo>
                  <a:cubicBezTo>
                    <a:pt x="88" y="54"/>
                    <a:pt x="94" y="57"/>
                    <a:pt x="93" y="59"/>
                  </a:cubicBezTo>
                  <a:cubicBezTo>
                    <a:pt x="93" y="61"/>
                    <a:pt x="99" y="68"/>
                    <a:pt x="95" y="68"/>
                  </a:cubicBezTo>
                  <a:cubicBezTo>
                    <a:pt x="91" y="68"/>
                    <a:pt x="80" y="75"/>
                    <a:pt x="87" y="78"/>
                  </a:cubicBezTo>
                  <a:cubicBezTo>
                    <a:pt x="93" y="81"/>
                    <a:pt x="91" y="84"/>
                    <a:pt x="99" y="81"/>
                  </a:cubicBezTo>
                  <a:cubicBezTo>
                    <a:pt x="106" y="78"/>
                    <a:pt x="102" y="75"/>
                    <a:pt x="117" y="79"/>
                  </a:cubicBezTo>
                  <a:cubicBezTo>
                    <a:pt x="131" y="84"/>
                    <a:pt x="133" y="87"/>
                    <a:pt x="133" y="87"/>
                  </a:cubicBezTo>
                  <a:cubicBezTo>
                    <a:pt x="133" y="87"/>
                    <a:pt x="128" y="91"/>
                    <a:pt x="139" y="89"/>
                  </a:cubicBezTo>
                  <a:cubicBezTo>
                    <a:pt x="149" y="88"/>
                    <a:pt x="148" y="88"/>
                    <a:pt x="150" y="86"/>
                  </a:cubicBezTo>
                  <a:cubicBezTo>
                    <a:pt x="153" y="84"/>
                    <a:pt x="162" y="80"/>
                    <a:pt x="162" y="77"/>
                  </a:cubicBezTo>
                  <a:cubicBezTo>
                    <a:pt x="162" y="75"/>
                    <a:pt x="182" y="78"/>
                    <a:pt x="184" y="80"/>
                  </a:cubicBezTo>
                  <a:cubicBezTo>
                    <a:pt x="187" y="82"/>
                    <a:pt x="191" y="90"/>
                    <a:pt x="194" y="91"/>
                  </a:cubicBezTo>
                  <a:cubicBezTo>
                    <a:pt x="196" y="91"/>
                    <a:pt x="212" y="102"/>
                    <a:pt x="219" y="102"/>
                  </a:cubicBezTo>
                  <a:cubicBezTo>
                    <a:pt x="226" y="102"/>
                    <a:pt x="236" y="102"/>
                    <a:pt x="236" y="102"/>
                  </a:cubicBezTo>
                  <a:cubicBezTo>
                    <a:pt x="236" y="102"/>
                    <a:pt x="241" y="96"/>
                    <a:pt x="238" y="94"/>
                  </a:cubicBezTo>
                  <a:cubicBezTo>
                    <a:pt x="236" y="92"/>
                    <a:pt x="236" y="93"/>
                    <a:pt x="230" y="91"/>
                  </a:cubicBezTo>
                  <a:cubicBezTo>
                    <a:pt x="223" y="89"/>
                    <a:pt x="214" y="86"/>
                    <a:pt x="206" y="81"/>
                  </a:cubicBezTo>
                  <a:cubicBezTo>
                    <a:pt x="198" y="76"/>
                    <a:pt x="194" y="73"/>
                    <a:pt x="194" y="70"/>
                  </a:cubicBezTo>
                  <a:cubicBezTo>
                    <a:pt x="193" y="67"/>
                    <a:pt x="192" y="62"/>
                    <a:pt x="192" y="62"/>
                  </a:cubicBezTo>
                  <a:cubicBezTo>
                    <a:pt x="192" y="62"/>
                    <a:pt x="205" y="71"/>
                    <a:pt x="190" y="60"/>
                  </a:cubicBezTo>
                  <a:cubicBezTo>
                    <a:pt x="176" y="49"/>
                    <a:pt x="174" y="44"/>
                    <a:pt x="170" y="44"/>
                  </a:cubicBezTo>
                  <a:cubicBezTo>
                    <a:pt x="166" y="44"/>
                    <a:pt x="165" y="43"/>
                    <a:pt x="153" y="37"/>
                  </a:cubicBezTo>
                  <a:cubicBezTo>
                    <a:pt x="142" y="32"/>
                    <a:pt x="127" y="27"/>
                    <a:pt x="119" y="25"/>
                  </a:cubicBezTo>
                  <a:cubicBezTo>
                    <a:pt x="111" y="23"/>
                    <a:pt x="107" y="21"/>
                    <a:pt x="95" y="19"/>
                  </a:cubicBezTo>
                  <a:cubicBezTo>
                    <a:pt x="84" y="16"/>
                    <a:pt x="70" y="12"/>
                    <a:pt x="67" y="14"/>
                  </a:cubicBezTo>
                  <a:cubicBezTo>
                    <a:pt x="64" y="15"/>
                    <a:pt x="63" y="20"/>
                    <a:pt x="61" y="23"/>
                  </a:cubicBezTo>
                  <a:cubicBezTo>
                    <a:pt x="60" y="25"/>
                    <a:pt x="60" y="37"/>
                    <a:pt x="52" y="33"/>
                  </a:cubicBezTo>
                  <a:cubicBezTo>
                    <a:pt x="44" y="28"/>
                    <a:pt x="44" y="32"/>
                    <a:pt x="41" y="28"/>
                  </a:cubicBezTo>
                  <a:cubicBezTo>
                    <a:pt x="39" y="23"/>
                    <a:pt x="42" y="26"/>
                    <a:pt x="39" y="19"/>
                  </a:cubicBezTo>
                  <a:cubicBezTo>
                    <a:pt x="36" y="12"/>
                    <a:pt x="34" y="10"/>
                    <a:pt x="28" y="10"/>
                  </a:cubicBezTo>
                  <a:cubicBezTo>
                    <a:pt x="22" y="10"/>
                    <a:pt x="0" y="0"/>
                    <a:pt x="2" y="6"/>
                  </a:cubicBezTo>
                  <a:cubicBezTo>
                    <a:pt x="4" y="12"/>
                    <a:pt x="8" y="15"/>
                    <a:pt x="8" y="15"/>
                  </a:cubicBezTo>
                  <a:cubicBezTo>
                    <a:pt x="8" y="15"/>
                    <a:pt x="25" y="23"/>
                    <a:pt x="23" y="23"/>
                  </a:cubicBezTo>
                  <a:cubicBezTo>
                    <a:pt x="22" y="23"/>
                    <a:pt x="29" y="22"/>
                    <a:pt x="28" y="26"/>
                  </a:cubicBezTo>
                  <a:cubicBezTo>
                    <a:pt x="27" y="31"/>
                    <a:pt x="20" y="28"/>
                    <a:pt x="21" y="30"/>
                  </a:cubicBezTo>
                  <a:cubicBezTo>
                    <a:pt x="22" y="31"/>
                    <a:pt x="21" y="40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3" name="Freeform 184"/>
            <p:cNvSpPr>
              <a:spLocks/>
            </p:cNvSpPr>
            <p:nvPr/>
          </p:nvSpPr>
          <p:spPr bwMode="auto">
            <a:xfrm>
              <a:off x="9115425" y="4006851"/>
              <a:ext cx="53975" cy="46038"/>
            </a:xfrm>
            <a:custGeom>
              <a:avLst/>
              <a:gdLst>
                <a:gd name="T0" fmla="*/ 8 w 20"/>
                <a:gd name="T1" fmla="*/ 0 h 17"/>
                <a:gd name="T2" fmla="*/ 2 w 20"/>
                <a:gd name="T3" fmla="*/ 8 h 17"/>
                <a:gd name="T4" fmla="*/ 5 w 20"/>
                <a:gd name="T5" fmla="*/ 17 h 17"/>
                <a:gd name="T6" fmla="*/ 15 w 20"/>
                <a:gd name="T7" fmla="*/ 15 h 17"/>
                <a:gd name="T8" fmla="*/ 18 w 20"/>
                <a:gd name="T9" fmla="*/ 11 h 17"/>
                <a:gd name="T10" fmla="*/ 8 w 2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7">
                  <a:moveTo>
                    <a:pt x="8" y="0"/>
                  </a:moveTo>
                  <a:cubicBezTo>
                    <a:pt x="6" y="0"/>
                    <a:pt x="0" y="6"/>
                    <a:pt x="2" y="8"/>
                  </a:cubicBezTo>
                  <a:cubicBezTo>
                    <a:pt x="4" y="9"/>
                    <a:pt x="5" y="17"/>
                    <a:pt x="5" y="17"/>
                  </a:cubicBezTo>
                  <a:cubicBezTo>
                    <a:pt x="5" y="17"/>
                    <a:pt x="10" y="17"/>
                    <a:pt x="15" y="15"/>
                  </a:cubicBezTo>
                  <a:cubicBezTo>
                    <a:pt x="20" y="14"/>
                    <a:pt x="20" y="13"/>
                    <a:pt x="18" y="11"/>
                  </a:cubicBezTo>
                  <a:cubicBezTo>
                    <a:pt x="16" y="9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4" name="Freeform 185"/>
            <p:cNvSpPr>
              <a:spLocks/>
            </p:cNvSpPr>
            <p:nvPr/>
          </p:nvSpPr>
          <p:spPr bwMode="auto">
            <a:xfrm>
              <a:off x="8836025" y="4089401"/>
              <a:ext cx="117475" cy="65088"/>
            </a:xfrm>
            <a:custGeom>
              <a:avLst/>
              <a:gdLst>
                <a:gd name="T0" fmla="*/ 10 w 44"/>
                <a:gd name="T1" fmla="*/ 21 h 24"/>
                <a:gd name="T2" fmla="*/ 33 w 44"/>
                <a:gd name="T3" fmla="*/ 7 h 24"/>
                <a:gd name="T4" fmla="*/ 37 w 44"/>
                <a:gd name="T5" fmla="*/ 1 h 24"/>
                <a:gd name="T6" fmla="*/ 16 w 44"/>
                <a:gd name="T7" fmla="*/ 1 h 24"/>
                <a:gd name="T8" fmla="*/ 5 w 44"/>
                <a:gd name="T9" fmla="*/ 10 h 24"/>
                <a:gd name="T10" fmla="*/ 1 w 44"/>
                <a:gd name="T11" fmla="*/ 13 h 24"/>
                <a:gd name="T12" fmla="*/ 10 w 44"/>
                <a:gd name="T13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4">
                  <a:moveTo>
                    <a:pt x="10" y="21"/>
                  </a:moveTo>
                  <a:cubicBezTo>
                    <a:pt x="16" y="18"/>
                    <a:pt x="30" y="9"/>
                    <a:pt x="33" y="7"/>
                  </a:cubicBezTo>
                  <a:cubicBezTo>
                    <a:pt x="37" y="5"/>
                    <a:pt x="44" y="1"/>
                    <a:pt x="37" y="1"/>
                  </a:cubicBezTo>
                  <a:cubicBezTo>
                    <a:pt x="31" y="1"/>
                    <a:pt x="20" y="0"/>
                    <a:pt x="16" y="1"/>
                  </a:cubicBezTo>
                  <a:cubicBezTo>
                    <a:pt x="12" y="2"/>
                    <a:pt x="6" y="8"/>
                    <a:pt x="5" y="10"/>
                  </a:cubicBezTo>
                  <a:cubicBezTo>
                    <a:pt x="4" y="12"/>
                    <a:pt x="3" y="13"/>
                    <a:pt x="1" y="13"/>
                  </a:cubicBezTo>
                  <a:cubicBezTo>
                    <a:pt x="0" y="13"/>
                    <a:pt x="4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5" name="Freeform 186"/>
            <p:cNvSpPr>
              <a:spLocks/>
            </p:cNvSpPr>
            <p:nvPr/>
          </p:nvSpPr>
          <p:spPr bwMode="auto">
            <a:xfrm>
              <a:off x="8704263" y="4113213"/>
              <a:ext cx="80963" cy="33338"/>
            </a:xfrm>
            <a:custGeom>
              <a:avLst/>
              <a:gdLst>
                <a:gd name="T0" fmla="*/ 20 w 30"/>
                <a:gd name="T1" fmla="*/ 11 h 12"/>
                <a:gd name="T2" fmla="*/ 0 w 30"/>
                <a:gd name="T3" fmla="*/ 4 h 12"/>
                <a:gd name="T4" fmla="*/ 9 w 30"/>
                <a:gd name="T5" fmla="*/ 1 h 12"/>
                <a:gd name="T6" fmla="*/ 20 w 30"/>
                <a:gd name="T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2">
                  <a:moveTo>
                    <a:pt x="20" y="11"/>
                  </a:moveTo>
                  <a:cubicBezTo>
                    <a:pt x="13" y="12"/>
                    <a:pt x="0" y="4"/>
                    <a:pt x="0" y="4"/>
                  </a:cubicBezTo>
                  <a:cubicBezTo>
                    <a:pt x="0" y="4"/>
                    <a:pt x="6" y="0"/>
                    <a:pt x="9" y="1"/>
                  </a:cubicBezTo>
                  <a:cubicBezTo>
                    <a:pt x="12" y="3"/>
                    <a:pt x="30" y="10"/>
                    <a:pt x="2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6" name="Freeform 187"/>
            <p:cNvSpPr>
              <a:spLocks/>
            </p:cNvSpPr>
            <p:nvPr/>
          </p:nvSpPr>
          <p:spPr bwMode="auto">
            <a:xfrm>
              <a:off x="8293100" y="4029076"/>
              <a:ext cx="536575" cy="82550"/>
            </a:xfrm>
            <a:custGeom>
              <a:avLst/>
              <a:gdLst>
                <a:gd name="T0" fmla="*/ 18 w 201"/>
                <a:gd name="T1" fmla="*/ 1 h 31"/>
                <a:gd name="T2" fmla="*/ 5 w 201"/>
                <a:gd name="T3" fmla="*/ 13 h 31"/>
                <a:gd name="T4" fmla="*/ 27 w 201"/>
                <a:gd name="T5" fmla="*/ 20 h 31"/>
                <a:gd name="T6" fmla="*/ 55 w 201"/>
                <a:gd name="T7" fmla="*/ 23 h 31"/>
                <a:gd name="T8" fmla="*/ 80 w 201"/>
                <a:gd name="T9" fmla="*/ 25 h 31"/>
                <a:gd name="T10" fmla="*/ 92 w 201"/>
                <a:gd name="T11" fmla="*/ 28 h 31"/>
                <a:gd name="T12" fmla="*/ 117 w 201"/>
                <a:gd name="T13" fmla="*/ 28 h 31"/>
                <a:gd name="T14" fmla="*/ 130 w 201"/>
                <a:gd name="T15" fmla="*/ 30 h 31"/>
                <a:gd name="T16" fmla="*/ 143 w 201"/>
                <a:gd name="T17" fmla="*/ 29 h 31"/>
                <a:gd name="T18" fmla="*/ 177 w 201"/>
                <a:gd name="T19" fmla="*/ 28 h 31"/>
                <a:gd name="T20" fmla="*/ 189 w 201"/>
                <a:gd name="T21" fmla="*/ 29 h 31"/>
                <a:gd name="T22" fmla="*/ 200 w 201"/>
                <a:gd name="T23" fmla="*/ 25 h 31"/>
                <a:gd name="T24" fmla="*/ 172 w 201"/>
                <a:gd name="T25" fmla="*/ 27 h 31"/>
                <a:gd name="T26" fmla="*/ 153 w 201"/>
                <a:gd name="T27" fmla="*/ 24 h 31"/>
                <a:gd name="T28" fmla="*/ 130 w 201"/>
                <a:gd name="T29" fmla="*/ 24 h 31"/>
                <a:gd name="T30" fmla="*/ 122 w 201"/>
                <a:gd name="T31" fmla="*/ 24 h 31"/>
                <a:gd name="T32" fmla="*/ 98 w 201"/>
                <a:gd name="T33" fmla="*/ 17 h 31"/>
                <a:gd name="T34" fmla="*/ 91 w 201"/>
                <a:gd name="T35" fmla="*/ 11 h 31"/>
                <a:gd name="T36" fmla="*/ 77 w 201"/>
                <a:gd name="T37" fmla="*/ 12 h 31"/>
                <a:gd name="T38" fmla="*/ 67 w 201"/>
                <a:gd name="T39" fmla="*/ 10 h 31"/>
                <a:gd name="T40" fmla="*/ 43 w 201"/>
                <a:gd name="T41" fmla="*/ 7 h 31"/>
                <a:gd name="T42" fmla="*/ 27 w 201"/>
                <a:gd name="T43" fmla="*/ 3 h 31"/>
                <a:gd name="T44" fmla="*/ 18 w 201"/>
                <a:gd name="T4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31">
                  <a:moveTo>
                    <a:pt x="18" y="1"/>
                  </a:moveTo>
                  <a:cubicBezTo>
                    <a:pt x="9" y="5"/>
                    <a:pt x="0" y="11"/>
                    <a:pt x="5" y="13"/>
                  </a:cubicBezTo>
                  <a:cubicBezTo>
                    <a:pt x="9" y="15"/>
                    <a:pt x="17" y="21"/>
                    <a:pt x="27" y="20"/>
                  </a:cubicBezTo>
                  <a:cubicBezTo>
                    <a:pt x="38" y="20"/>
                    <a:pt x="40" y="23"/>
                    <a:pt x="55" y="23"/>
                  </a:cubicBezTo>
                  <a:cubicBezTo>
                    <a:pt x="70" y="22"/>
                    <a:pt x="77" y="25"/>
                    <a:pt x="80" y="25"/>
                  </a:cubicBezTo>
                  <a:cubicBezTo>
                    <a:pt x="83" y="25"/>
                    <a:pt x="82" y="28"/>
                    <a:pt x="92" y="28"/>
                  </a:cubicBezTo>
                  <a:cubicBezTo>
                    <a:pt x="101" y="29"/>
                    <a:pt x="112" y="28"/>
                    <a:pt x="117" y="28"/>
                  </a:cubicBezTo>
                  <a:cubicBezTo>
                    <a:pt x="122" y="28"/>
                    <a:pt x="123" y="29"/>
                    <a:pt x="130" y="30"/>
                  </a:cubicBezTo>
                  <a:cubicBezTo>
                    <a:pt x="137" y="31"/>
                    <a:pt x="126" y="29"/>
                    <a:pt x="143" y="29"/>
                  </a:cubicBezTo>
                  <a:cubicBezTo>
                    <a:pt x="159" y="30"/>
                    <a:pt x="170" y="27"/>
                    <a:pt x="177" y="28"/>
                  </a:cubicBezTo>
                  <a:cubicBezTo>
                    <a:pt x="184" y="28"/>
                    <a:pt x="186" y="29"/>
                    <a:pt x="189" y="29"/>
                  </a:cubicBezTo>
                  <a:cubicBezTo>
                    <a:pt x="191" y="29"/>
                    <a:pt x="201" y="27"/>
                    <a:pt x="200" y="25"/>
                  </a:cubicBezTo>
                  <a:cubicBezTo>
                    <a:pt x="198" y="22"/>
                    <a:pt x="177" y="29"/>
                    <a:pt x="172" y="27"/>
                  </a:cubicBezTo>
                  <a:cubicBezTo>
                    <a:pt x="168" y="25"/>
                    <a:pt x="156" y="24"/>
                    <a:pt x="153" y="24"/>
                  </a:cubicBezTo>
                  <a:cubicBezTo>
                    <a:pt x="150" y="25"/>
                    <a:pt x="136" y="24"/>
                    <a:pt x="130" y="24"/>
                  </a:cubicBezTo>
                  <a:cubicBezTo>
                    <a:pt x="124" y="24"/>
                    <a:pt x="137" y="27"/>
                    <a:pt x="122" y="24"/>
                  </a:cubicBezTo>
                  <a:cubicBezTo>
                    <a:pt x="107" y="21"/>
                    <a:pt x="98" y="17"/>
                    <a:pt x="98" y="17"/>
                  </a:cubicBezTo>
                  <a:cubicBezTo>
                    <a:pt x="98" y="17"/>
                    <a:pt x="102" y="11"/>
                    <a:pt x="91" y="11"/>
                  </a:cubicBezTo>
                  <a:cubicBezTo>
                    <a:pt x="79" y="12"/>
                    <a:pt x="77" y="12"/>
                    <a:pt x="77" y="12"/>
                  </a:cubicBezTo>
                  <a:cubicBezTo>
                    <a:pt x="77" y="12"/>
                    <a:pt x="84" y="12"/>
                    <a:pt x="67" y="10"/>
                  </a:cubicBezTo>
                  <a:cubicBezTo>
                    <a:pt x="51" y="7"/>
                    <a:pt x="49" y="7"/>
                    <a:pt x="43" y="7"/>
                  </a:cubicBezTo>
                  <a:cubicBezTo>
                    <a:pt x="38" y="7"/>
                    <a:pt x="31" y="6"/>
                    <a:pt x="27" y="3"/>
                  </a:cubicBezTo>
                  <a:cubicBezTo>
                    <a:pt x="22" y="0"/>
                    <a:pt x="18" y="1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7" name="Freeform 188"/>
            <p:cNvSpPr>
              <a:spLocks/>
            </p:cNvSpPr>
            <p:nvPr/>
          </p:nvSpPr>
          <p:spPr bwMode="auto">
            <a:xfrm>
              <a:off x="7967663" y="3748088"/>
              <a:ext cx="365125" cy="290513"/>
            </a:xfrm>
            <a:custGeom>
              <a:avLst/>
              <a:gdLst>
                <a:gd name="T0" fmla="*/ 122 w 137"/>
                <a:gd name="T1" fmla="*/ 103 h 109"/>
                <a:gd name="T2" fmla="*/ 101 w 137"/>
                <a:gd name="T3" fmla="*/ 94 h 109"/>
                <a:gd name="T4" fmla="*/ 79 w 137"/>
                <a:gd name="T5" fmla="*/ 81 h 109"/>
                <a:gd name="T6" fmla="*/ 51 w 137"/>
                <a:gd name="T7" fmla="*/ 47 h 109"/>
                <a:gd name="T8" fmla="*/ 27 w 137"/>
                <a:gd name="T9" fmla="*/ 30 h 109"/>
                <a:gd name="T10" fmla="*/ 0 w 137"/>
                <a:gd name="T11" fmla="*/ 4 h 109"/>
                <a:gd name="T12" fmla="*/ 23 w 137"/>
                <a:gd name="T13" fmla="*/ 1 h 109"/>
                <a:gd name="T14" fmla="*/ 52 w 137"/>
                <a:gd name="T15" fmla="*/ 24 h 109"/>
                <a:gd name="T16" fmla="*/ 117 w 137"/>
                <a:gd name="T17" fmla="*/ 66 h 109"/>
                <a:gd name="T18" fmla="*/ 123 w 137"/>
                <a:gd name="T19" fmla="*/ 87 h 109"/>
                <a:gd name="T20" fmla="*/ 122 w 137"/>
                <a:gd name="T21" fmla="*/ 103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09">
                  <a:moveTo>
                    <a:pt x="122" y="103"/>
                  </a:moveTo>
                  <a:cubicBezTo>
                    <a:pt x="121" y="103"/>
                    <a:pt x="112" y="100"/>
                    <a:pt x="101" y="94"/>
                  </a:cubicBezTo>
                  <a:cubicBezTo>
                    <a:pt x="90" y="87"/>
                    <a:pt x="87" y="89"/>
                    <a:pt x="79" y="81"/>
                  </a:cubicBezTo>
                  <a:cubicBezTo>
                    <a:pt x="70" y="73"/>
                    <a:pt x="59" y="55"/>
                    <a:pt x="51" y="47"/>
                  </a:cubicBezTo>
                  <a:cubicBezTo>
                    <a:pt x="43" y="40"/>
                    <a:pt x="47" y="44"/>
                    <a:pt x="27" y="30"/>
                  </a:cubicBezTo>
                  <a:cubicBezTo>
                    <a:pt x="7" y="16"/>
                    <a:pt x="0" y="4"/>
                    <a:pt x="0" y="4"/>
                  </a:cubicBezTo>
                  <a:cubicBezTo>
                    <a:pt x="0" y="4"/>
                    <a:pt x="19" y="0"/>
                    <a:pt x="23" y="1"/>
                  </a:cubicBezTo>
                  <a:cubicBezTo>
                    <a:pt x="27" y="3"/>
                    <a:pt x="31" y="11"/>
                    <a:pt x="52" y="24"/>
                  </a:cubicBezTo>
                  <a:cubicBezTo>
                    <a:pt x="72" y="37"/>
                    <a:pt x="112" y="58"/>
                    <a:pt x="117" y="66"/>
                  </a:cubicBezTo>
                  <a:cubicBezTo>
                    <a:pt x="122" y="74"/>
                    <a:pt x="119" y="82"/>
                    <a:pt x="123" y="87"/>
                  </a:cubicBezTo>
                  <a:cubicBezTo>
                    <a:pt x="127" y="92"/>
                    <a:pt x="137" y="109"/>
                    <a:pt x="122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8" name="Freeform 189"/>
            <p:cNvSpPr>
              <a:spLocks/>
            </p:cNvSpPr>
            <p:nvPr/>
          </p:nvSpPr>
          <p:spPr bwMode="auto">
            <a:xfrm>
              <a:off x="7500938" y="3651251"/>
              <a:ext cx="111125" cy="92075"/>
            </a:xfrm>
            <a:custGeom>
              <a:avLst/>
              <a:gdLst>
                <a:gd name="T0" fmla="*/ 11 w 42"/>
                <a:gd name="T1" fmla="*/ 0 h 34"/>
                <a:gd name="T2" fmla="*/ 6 w 42"/>
                <a:gd name="T3" fmla="*/ 15 h 34"/>
                <a:gd name="T4" fmla="*/ 14 w 42"/>
                <a:gd name="T5" fmla="*/ 31 h 34"/>
                <a:gd name="T6" fmla="*/ 23 w 42"/>
                <a:gd name="T7" fmla="*/ 32 h 34"/>
                <a:gd name="T8" fmla="*/ 35 w 42"/>
                <a:gd name="T9" fmla="*/ 25 h 34"/>
                <a:gd name="T10" fmla="*/ 42 w 42"/>
                <a:gd name="T11" fmla="*/ 23 h 34"/>
                <a:gd name="T12" fmla="*/ 17 w 42"/>
                <a:gd name="T13" fmla="*/ 6 h 34"/>
                <a:gd name="T14" fmla="*/ 11 w 4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4">
                  <a:moveTo>
                    <a:pt x="11" y="0"/>
                  </a:moveTo>
                  <a:cubicBezTo>
                    <a:pt x="2" y="3"/>
                    <a:pt x="0" y="4"/>
                    <a:pt x="6" y="15"/>
                  </a:cubicBezTo>
                  <a:cubicBezTo>
                    <a:pt x="12" y="26"/>
                    <a:pt x="10" y="30"/>
                    <a:pt x="14" y="31"/>
                  </a:cubicBezTo>
                  <a:cubicBezTo>
                    <a:pt x="19" y="31"/>
                    <a:pt x="20" y="34"/>
                    <a:pt x="23" y="32"/>
                  </a:cubicBezTo>
                  <a:cubicBezTo>
                    <a:pt x="27" y="31"/>
                    <a:pt x="32" y="27"/>
                    <a:pt x="35" y="25"/>
                  </a:cubicBezTo>
                  <a:cubicBezTo>
                    <a:pt x="38" y="23"/>
                    <a:pt x="42" y="23"/>
                    <a:pt x="42" y="23"/>
                  </a:cubicBezTo>
                  <a:cubicBezTo>
                    <a:pt x="42" y="23"/>
                    <a:pt x="20" y="9"/>
                    <a:pt x="17" y="6"/>
                  </a:cubicBezTo>
                  <a:cubicBezTo>
                    <a:pt x="14" y="4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9" name="Freeform 190"/>
            <p:cNvSpPr>
              <a:spLocks/>
            </p:cNvSpPr>
            <p:nvPr/>
          </p:nvSpPr>
          <p:spPr bwMode="auto">
            <a:xfrm>
              <a:off x="10390188" y="4995863"/>
              <a:ext cx="203200" cy="200025"/>
            </a:xfrm>
            <a:custGeom>
              <a:avLst/>
              <a:gdLst>
                <a:gd name="T0" fmla="*/ 14 w 76"/>
                <a:gd name="T1" fmla="*/ 69 h 75"/>
                <a:gd name="T2" fmla="*/ 37 w 76"/>
                <a:gd name="T3" fmla="*/ 74 h 75"/>
                <a:gd name="T4" fmla="*/ 57 w 76"/>
                <a:gd name="T5" fmla="*/ 62 h 75"/>
                <a:gd name="T6" fmla="*/ 57 w 76"/>
                <a:gd name="T7" fmla="*/ 48 h 75"/>
                <a:gd name="T8" fmla="*/ 71 w 76"/>
                <a:gd name="T9" fmla="*/ 33 h 75"/>
                <a:gd name="T10" fmla="*/ 72 w 76"/>
                <a:gd name="T11" fmla="*/ 20 h 75"/>
                <a:gd name="T12" fmla="*/ 69 w 76"/>
                <a:gd name="T13" fmla="*/ 9 h 75"/>
                <a:gd name="T14" fmla="*/ 51 w 76"/>
                <a:gd name="T15" fmla="*/ 0 h 75"/>
                <a:gd name="T16" fmla="*/ 50 w 76"/>
                <a:gd name="T17" fmla="*/ 10 h 75"/>
                <a:gd name="T18" fmla="*/ 47 w 76"/>
                <a:gd name="T19" fmla="*/ 30 h 75"/>
                <a:gd name="T20" fmla="*/ 27 w 76"/>
                <a:gd name="T21" fmla="*/ 38 h 75"/>
                <a:gd name="T22" fmla="*/ 20 w 76"/>
                <a:gd name="T23" fmla="*/ 48 h 75"/>
                <a:gd name="T24" fmla="*/ 1 w 76"/>
                <a:gd name="T25" fmla="*/ 65 h 75"/>
                <a:gd name="T26" fmla="*/ 14 w 76"/>
                <a:gd name="T27" fmla="*/ 6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5">
                  <a:moveTo>
                    <a:pt x="14" y="69"/>
                  </a:moveTo>
                  <a:cubicBezTo>
                    <a:pt x="22" y="70"/>
                    <a:pt x="29" y="75"/>
                    <a:pt x="37" y="74"/>
                  </a:cubicBezTo>
                  <a:cubicBezTo>
                    <a:pt x="46" y="74"/>
                    <a:pt x="61" y="64"/>
                    <a:pt x="57" y="62"/>
                  </a:cubicBezTo>
                  <a:cubicBezTo>
                    <a:pt x="54" y="60"/>
                    <a:pt x="52" y="58"/>
                    <a:pt x="57" y="48"/>
                  </a:cubicBezTo>
                  <a:cubicBezTo>
                    <a:pt x="61" y="38"/>
                    <a:pt x="72" y="38"/>
                    <a:pt x="71" y="33"/>
                  </a:cubicBezTo>
                  <a:cubicBezTo>
                    <a:pt x="70" y="28"/>
                    <a:pt x="72" y="24"/>
                    <a:pt x="72" y="20"/>
                  </a:cubicBezTo>
                  <a:cubicBezTo>
                    <a:pt x="71" y="15"/>
                    <a:pt x="76" y="13"/>
                    <a:pt x="69" y="9"/>
                  </a:cubicBezTo>
                  <a:cubicBezTo>
                    <a:pt x="63" y="5"/>
                    <a:pt x="51" y="0"/>
                    <a:pt x="51" y="0"/>
                  </a:cubicBezTo>
                  <a:cubicBezTo>
                    <a:pt x="51" y="0"/>
                    <a:pt x="48" y="0"/>
                    <a:pt x="50" y="10"/>
                  </a:cubicBezTo>
                  <a:cubicBezTo>
                    <a:pt x="52" y="20"/>
                    <a:pt x="59" y="29"/>
                    <a:pt x="47" y="30"/>
                  </a:cubicBezTo>
                  <a:cubicBezTo>
                    <a:pt x="35" y="30"/>
                    <a:pt x="34" y="35"/>
                    <a:pt x="27" y="38"/>
                  </a:cubicBezTo>
                  <a:cubicBezTo>
                    <a:pt x="20" y="40"/>
                    <a:pt x="31" y="45"/>
                    <a:pt x="20" y="48"/>
                  </a:cubicBezTo>
                  <a:cubicBezTo>
                    <a:pt x="8" y="51"/>
                    <a:pt x="0" y="61"/>
                    <a:pt x="1" y="65"/>
                  </a:cubicBezTo>
                  <a:cubicBezTo>
                    <a:pt x="2" y="68"/>
                    <a:pt x="14" y="69"/>
                    <a:pt x="1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0" name="Freeform 191"/>
            <p:cNvSpPr>
              <a:spLocks/>
            </p:cNvSpPr>
            <p:nvPr/>
          </p:nvSpPr>
          <p:spPr bwMode="auto">
            <a:xfrm>
              <a:off x="10475913" y="4795838"/>
              <a:ext cx="228600" cy="223838"/>
            </a:xfrm>
            <a:custGeom>
              <a:avLst/>
              <a:gdLst>
                <a:gd name="T0" fmla="*/ 57 w 86"/>
                <a:gd name="T1" fmla="*/ 80 h 84"/>
                <a:gd name="T2" fmla="*/ 51 w 86"/>
                <a:gd name="T3" fmla="*/ 68 h 84"/>
                <a:gd name="T4" fmla="*/ 40 w 86"/>
                <a:gd name="T5" fmla="*/ 61 h 84"/>
                <a:gd name="T6" fmla="*/ 32 w 86"/>
                <a:gd name="T7" fmla="*/ 53 h 84"/>
                <a:gd name="T8" fmla="*/ 45 w 86"/>
                <a:gd name="T9" fmla="*/ 51 h 84"/>
                <a:gd name="T10" fmla="*/ 34 w 86"/>
                <a:gd name="T11" fmla="*/ 34 h 84"/>
                <a:gd name="T12" fmla="*/ 0 w 86"/>
                <a:gd name="T13" fmla="*/ 0 h 84"/>
                <a:gd name="T14" fmla="*/ 32 w 86"/>
                <a:gd name="T15" fmla="*/ 17 h 84"/>
                <a:gd name="T16" fmla="*/ 57 w 86"/>
                <a:gd name="T17" fmla="*/ 35 h 84"/>
                <a:gd name="T18" fmla="*/ 70 w 86"/>
                <a:gd name="T19" fmla="*/ 43 h 84"/>
                <a:gd name="T20" fmla="*/ 79 w 86"/>
                <a:gd name="T21" fmla="*/ 34 h 84"/>
                <a:gd name="T22" fmla="*/ 80 w 86"/>
                <a:gd name="T23" fmla="*/ 43 h 84"/>
                <a:gd name="T24" fmla="*/ 80 w 86"/>
                <a:gd name="T25" fmla="*/ 57 h 84"/>
                <a:gd name="T26" fmla="*/ 69 w 86"/>
                <a:gd name="T27" fmla="*/ 59 h 84"/>
                <a:gd name="T28" fmla="*/ 69 w 86"/>
                <a:gd name="T29" fmla="*/ 66 h 84"/>
                <a:gd name="T30" fmla="*/ 57 w 86"/>
                <a:gd name="T3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" h="84">
                  <a:moveTo>
                    <a:pt x="57" y="80"/>
                  </a:moveTo>
                  <a:cubicBezTo>
                    <a:pt x="53" y="79"/>
                    <a:pt x="52" y="71"/>
                    <a:pt x="51" y="68"/>
                  </a:cubicBezTo>
                  <a:cubicBezTo>
                    <a:pt x="50" y="64"/>
                    <a:pt x="40" y="61"/>
                    <a:pt x="40" y="61"/>
                  </a:cubicBezTo>
                  <a:cubicBezTo>
                    <a:pt x="40" y="61"/>
                    <a:pt x="32" y="55"/>
                    <a:pt x="32" y="53"/>
                  </a:cubicBezTo>
                  <a:cubicBezTo>
                    <a:pt x="33" y="51"/>
                    <a:pt x="47" y="53"/>
                    <a:pt x="45" y="51"/>
                  </a:cubicBezTo>
                  <a:cubicBezTo>
                    <a:pt x="43" y="48"/>
                    <a:pt x="44" y="41"/>
                    <a:pt x="34" y="34"/>
                  </a:cubicBezTo>
                  <a:cubicBezTo>
                    <a:pt x="25" y="28"/>
                    <a:pt x="0" y="0"/>
                    <a:pt x="0" y="0"/>
                  </a:cubicBezTo>
                  <a:cubicBezTo>
                    <a:pt x="0" y="0"/>
                    <a:pt x="15" y="10"/>
                    <a:pt x="32" y="17"/>
                  </a:cubicBezTo>
                  <a:cubicBezTo>
                    <a:pt x="50" y="24"/>
                    <a:pt x="56" y="32"/>
                    <a:pt x="57" y="35"/>
                  </a:cubicBezTo>
                  <a:cubicBezTo>
                    <a:pt x="58" y="39"/>
                    <a:pt x="71" y="47"/>
                    <a:pt x="70" y="43"/>
                  </a:cubicBezTo>
                  <a:cubicBezTo>
                    <a:pt x="70" y="39"/>
                    <a:pt x="77" y="31"/>
                    <a:pt x="79" y="34"/>
                  </a:cubicBezTo>
                  <a:cubicBezTo>
                    <a:pt x="80" y="36"/>
                    <a:pt x="84" y="41"/>
                    <a:pt x="80" y="43"/>
                  </a:cubicBezTo>
                  <a:cubicBezTo>
                    <a:pt x="76" y="45"/>
                    <a:pt x="86" y="56"/>
                    <a:pt x="80" y="57"/>
                  </a:cubicBezTo>
                  <a:cubicBezTo>
                    <a:pt x="75" y="57"/>
                    <a:pt x="69" y="59"/>
                    <a:pt x="69" y="59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9" y="66"/>
                    <a:pt x="72" y="84"/>
                    <a:pt x="57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1" name="Freeform 192"/>
            <p:cNvSpPr>
              <a:spLocks/>
            </p:cNvSpPr>
            <p:nvPr/>
          </p:nvSpPr>
          <p:spPr bwMode="auto">
            <a:xfrm>
              <a:off x="8632825" y="4151313"/>
              <a:ext cx="1241425" cy="809625"/>
            </a:xfrm>
            <a:custGeom>
              <a:avLst/>
              <a:gdLst>
                <a:gd name="T0" fmla="*/ 254 w 465"/>
                <a:gd name="T1" fmla="*/ 230 h 303"/>
                <a:gd name="T2" fmla="*/ 211 w 465"/>
                <a:gd name="T3" fmla="*/ 217 h 303"/>
                <a:gd name="T4" fmla="*/ 146 w 465"/>
                <a:gd name="T5" fmla="*/ 232 h 303"/>
                <a:gd name="T6" fmla="*/ 126 w 465"/>
                <a:gd name="T7" fmla="*/ 244 h 303"/>
                <a:gd name="T8" fmla="*/ 106 w 465"/>
                <a:gd name="T9" fmla="*/ 244 h 303"/>
                <a:gd name="T10" fmla="*/ 88 w 465"/>
                <a:gd name="T11" fmla="*/ 251 h 303"/>
                <a:gd name="T12" fmla="*/ 77 w 465"/>
                <a:gd name="T13" fmla="*/ 256 h 303"/>
                <a:gd name="T14" fmla="*/ 45 w 465"/>
                <a:gd name="T15" fmla="*/ 248 h 303"/>
                <a:gd name="T16" fmla="*/ 38 w 465"/>
                <a:gd name="T17" fmla="*/ 232 h 303"/>
                <a:gd name="T18" fmla="*/ 27 w 465"/>
                <a:gd name="T19" fmla="*/ 201 h 303"/>
                <a:gd name="T20" fmla="*/ 14 w 465"/>
                <a:gd name="T21" fmla="*/ 180 h 303"/>
                <a:gd name="T22" fmla="*/ 0 w 465"/>
                <a:gd name="T23" fmla="*/ 155 h 303"/>
                <a:gd name="T24" fmla="*/ 5 w 465"/>
                <a:gd name="T25" fmla="*/ 145 h 303"/>
                <a:gd name="T26" fmla="*/ 11 w 465"/>
                <a:gd name="T27" fmla="*/ 108 h 303"/>
                <a:gd name="T28" fmla="*/ 80 w 465"/>
                <a:gd name="T29" fmla="*/ 65 h 303"/>
                <a:gd name="T30" fmla="*/ 96 w 465"/>
                <a:gd name="T31" fmla="*/ 59 h 303"/>
                <a:gd name="T32" fmla="*/ 104 w 465"/>
                <a:gd name="T33" fmla="*/ 38 h 303"/>
                <a:gd name="T34" fmla="*/ 145 w 465"/>
                <a:gd name="T35" fmla="*/ 41 h 303"/>
                <a:gd name="T36" fmla="*/ 152 w 465"/>
                <a:gd name="T37" fmla="*/ 30 h 303"/>
                <a:gd name="T38" fmla="*/ 166 w 465"/>
                <a:gd name="T39" fmla="*/ 16 h 303"/>
                <a:gd name="T40" fmla="*/ 171 w 465"/>
                <a:gd name="T41" fmla="*/ 6 h 303"/>
                <a:gd name="T42" fmla="*/ 200 w 465"/>
                <a:gd name="T43" fmla="*/ 11 h 303"/>
                <a:gd name="T44" fmla="*/ 230 w 465"/>
                <a:gd name="T45" fmla="*/ 16 h 303"/>
                <a:gd name="T46" fmla="*/ 234 w 465"/>
                <a:gd name="T47" fmla="*/ 47 h 303"/>
                <a:gd name="T48" fmla="*/ 266 w 465"/>
                <a:gd name="T49" fmla="*/ 64 h 303"/>
                <a:gd name="T50" fmla="*/ 290 w 465"/>
                <a:gd name="T51" fmla="*/ 59 h 303"/>
                <a:gd name="T52" fmla="*/ 282 w 465"/>
                <a:gd name="T53" fmla="*/ 12 h 303"/>
                <a:gd name="T54" fmla="*/ 288 w 465"/>
                <a:gd name="T55" fmla="*/ 1 h 303"/>
                <a:gd name="T56" fmla="*/ 310 w 465"/>
                <a:gd name="T57" fmla="*/ 29 h 303"/>
                <a:gd name="T58" fmla="*/ 337 w 465"/>
                <a:gd name="T59" fmla="*/ 51 h 303"/>
                <a:gd name="T60" fmla="*/ 348 w 465"/>
                <a:gd name="T61" fmla="*/ 75 h 303"/>
                <a:gd name="T62" fmla="*/ 372 w 465"/>
                <a:gd name="T63" fmla="*/ 91 h 303"/>
                <a:gd name="T64" fmla="*/ 406 w 465"/>
                <a:gd name="T65" fmla="*/ 118 h 303"/>
                <a:gd name="T66" fmla="*/ 430 w 465"/>
                <a:gd name="T67" fmla="*/ 133 h 303"/>
                <a:gd name="T68" fmla="*/ 456 w 465"/>
                <a:gd name="T69" fmla="*/ 189 h 303"/>
                <a:gd name="T70" fmla="*/ 456 w 465"/>
                <a:gd name="T71" fmla="*/ 228 h 303"/>
                <a:gd name="T72" fmla="*/ 444 w 465"/>
                <a:gd name="T73" fmla="*/ 265 h 303"/>
                <a:gd name="T74" fmla="*/ 420 w 465"/>
                <a:gd name="T75" fmla="*/ 281 h 303"/>
                <a:gd name="T76" fmla="*/ 410 w 465"/>
                <a:gd name="T77" fmla="*/ 296 h 303"/>
                <a:gd name="T78" fmla="*/ 391 w 465"/>
                <a:gd name="T79" fmla="*/ 283 h 303"/>
                <a:gd name="T80" fmla="*/ 373 w 465"/>
                <a:gd name="T81" fmla="*/ 298 h 303"/>
                <a:gd name="T82" fmla="*/ 341 w 465"/>
                <a:gd name="T83" fmla="*/ 286 h 303"/>
                <a:gd name="T84" fmla="*/ 324 w 465"/>
                <a:gd name="T85" fmla="*/ 259 h 303"/>
                <a:gd name="T86" fmla="*/ 296 w 465"/>
                <a:gd name="T87" fmla="*/ 259 h 303"/>
                <a:gd name="T88" fmla="*/ 269 w 465"/>
                <a:gd name="T89" fmla="*/ 25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5" h="303">
                  <a:moveTo>
                    <a:pt x="269" y="251"/>
                  </a:moveTo>
                  <a:cubicBezTo>
                    <a:pt x="259" y="244"/>
                    <a:pt x="264" y="238"/>
                    <a:pt x="254" y="230"/>
                  </a:cubicBezTo>
                  <a:cubicBezTo>
                    <a:pt x="244" y="223"/>
                    <a:pt x="263" y="223"/>
                    <a:pt x="237" y="220"/>
                  </a:cubicBezTo>
                  <a:cubicBezTo>
                    <a:pt x="211" y="217"/>
                    <a:pt x="211" y="214"/>
                    <a:pt x="211" y="217"/>
                  </a:cubicBezTo>
                  <a:cubicBezTo>
                    <a:pt x="211" y="219"/>
                    <a:pt x="171" y="224"/>
                    <a:pt x="168" y="225"/>
                  </a:cubicBezTo>
                  <a:cubicBezTo>
                    <a:pt x="164" y="226"/>
                    <a:pt x="157" y="228"/>
                    <a:pt x="146" y="232"/>
                  </a:cubicBezTo>
                  <a:cubicBezTo>
                    <a:pt x="135" y="235"/>
                    <a:pt x="139" y="239"/>
                    <a:pt x="136" y="241"/>
                  </a:cubicBezTo>
                  <a:cubicBezTo>
                    <a:pt x="132" y="243"/>
                    <a:pt x="130" y="246"/>
                    <a:pt x="126" y="244"/>
                  </a:cubicBezTo>
                  <a:cubicBezTo>
                    <a:pt x="122" y="242"/>
                    <a:pt x="119" y="240"/>
                    <a:pt x="116" y="240"/>
                  </a:cubicBezTo>
                  <a:cubicBezTo>
                    <a:pt x="113" y="240"/>
                    <a:pt x="112" y="244"/>
                    <a:pt x="106" y="244"/>
                  </a:cubicBezTo>
                  <a:cubicBezTo>
                    <a:pt x="99" y="244"/>
                    <a:pt x="98" y="243"/>
                    <a:pt x="94" y="245"/>
                  </a:cubicBezTo>
                  <a:cubicBezTo>
                    <a:pt x="90" y="247"/>
                    <a:pt x="90" y="250"/>
                    <a:pt x="88" y="251"/>
                  </a:cubicBezTo>
                  <a:cubicBezTo>
                    <a:pt x="85" y="251"/>
                    <a:pt x="87" y="253"/>
                    <a:pt x="84" y="254"/>
                  </a:cubicBezTo>
                  <a:cubicBezTo>
                    <a:pt x="80" y="255"/>
                    <a:pt x="89" y="257"/>
                    <a:pt x="77" y="256"/>
                  </a:cubicBezTo>
                  <a:cubicBezTo>
                    <a:pt x="64" y="255"/>
                    <a:pt x="72" y="257"/>
                    <a:pt x="60" y="254"/>
                  </a:cubicBezTo>
                  <a:cubicBezTo>
                    <a:pt x="47" y="251"/>
                    <a:pt x="49" y="251"/>
                    <a:pt x="45" y="248"/>
                  </a:cubicBezTo>
                  <a:cubicBezTo>
                    <a:pt x="42" y="245"/>
                    <a:pt x="40" y="251"/>
                    <a:pt x="35" y="242"/>
                  </a:cubicBezTo>
                  <a:cubicBezTo>
                    <a:pt x="29" y="232"/>
                    <a:pt x="39" y="234"/>
                    <a:pt x="38" y="232"/>
                  </a:cubicBezTo>
                  <a:cubicBezTo>
                    <a:pt x="38" y="230"/>
                    <a:pt x="34" y="215"/>
                    <a:pt x="34" y="215"/>
                  </a:cubicBezTo>
                  <a:cubicBezTo>
                    <a:pt x="34" y="215"/>
                    <a:pt x="32" y="204"/>
                    <a:pt x="27" y="201"/>
                  </a:cubicBezTo>
                  <a:cubicBezTo>
                    <a:pt x="21" y="197"/>
                    <a:pt x="23" y="198"/>
                    <a:pt x="22" y="192"/>
                  </a:cubicBezTo>
                  <a:cubicBezTo>
                    <a:pt x="22" y="186"/>
                    <a:pt x="23" y="187"/>
                    <a:pt x="14" y="180"/>
                  </a:cubicBezTo>
                  <a:cubicBezTo>
                    <a:pt x="6" y="174"/>
                    <a:pt x="6" y="173"/>
                    <a:pt x="3" y="168"/>
                  </a:cubicBezTo>
                  <a:cubicBezTo>
                    <a:pt x="0" y="163"/>
                    <a:pt x="0" y="157"/>
                    <a:pt x="0" y="155"/>
                  </a:cubicBezTo>
                  <a:cubicBezTo>
                    <a:pt x="1" y="152"/>
                    <a:pt x="0" y="156"/>
                    <a:pt x="5" y="153"/>
                  </a:cubicBezTo>
                  <a:cubicBezTo>
                    <a:pt x="10" y="151"/>
                    <a:pt x="10" y="147"/>
                    <a:pt x="5" y="145"/>
                  </a:cubicBezTo>
                  <a:cubicBezTo>
                    <a:pt x="0" y="142"/>
                    <a:pt x="0" y="138"/>
                    <a:pt x="2" y="129"/>
                  </a:cubicBezTo>
                  <a:cubicBezTo>
                    <a:pt x="4" y="120"/>
                    <a:pt x="1" y="116"/>
                    <a:pt x="11" y="108"/>
                  </a:cubicBezTo>
                  <a:cubicBezTo>
                    <a:pt x="21" y="100"/>
                    <a:pt x="23" y="96"/>
                    <a:pt x="49" y="93"/>
                  </a:cubicBezTo>
                  <a:cubicBezTo>
                    <a:pt x="75" y="89"/>
                    <a:pt x="80" y="81"/>
                    <a:pt x="80" y="65"/>
                  </a:cubicBezTo>
                  <a:cubicBezTo>
                    <a:pt x="81" y="49"/>
                    <a:pt x="85" y="55"/>
                    <a:pt x="85" y="55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59"/>
                    <a:pt x="101" y="60"/>
                    <a:pt x="100" y="53"/>
                  </a:cubicBezTo>
                  <a:cubicBezTo>
                    <a:pt x="100" y="47"/>
                    <a:pt x="99" y="38"/>
                    <a:pt x="104" y="38"/>
                  </a:cubicBezTo>
                  <a:cubicBezTo>
                    <a:pt x="110" y="38"/>
                    <a:pt x="130" y="27"/>
                    <a:pt x="133" y="28"/>
                  </a:cubicBezTo>
                  <a:cubicBezTo>
                    <a:pt x="136" y="30"/>
                    <a:pt x="137" y="34"/>
                    <a:pt x="145" y="41"/>
                  </a:cubicBezTo>
                  <a:cubicBezTo>
                    <a:pt x="153" y="47"/>
                    <a:pt x="150" y="37"/>
                    <a:pt x="153" y="39"/>
                  </a:cubicBezTo>
                  <a:cubicBezTo>
                    <a:pt x="155" y="41"/>
                    <a:pt x="151" y="33"/>
                    <a:pt x="152" y="30"/>
                  </a:cubicBezTo>
                  <a:cubicBezTo>
                    <a:pt x="152" y="28"/>
                    <a:pt x="157" y="21"/>
                    <a:pt x="157" y="21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78" y="13"/>
                    <a:pt x="178" y="13"/>
                    <a:pt x="178" y="13"/>
                  </a:cubicBezTo>
                  <a:cubicBezTo>
                    <a:pt x="178" y="13"/>
                    <a:pt x="169" y="9"/>
                    <a:pt x="171" y="6"/>
                  </a:cubicBezTo>
                  <a:cubicBezTo>
                    <a:pt x="173" y="4"/>
                    <a:pt x="174" y="5"/>
                    <a:pt x="181" y="5"/>
                  </a:cubicBezTo>
                  <a:cubicBezTo>
                    <a:pt x="188" y="5"/>
                    <a:pt x="197" y="11"/>
                    <a:pt x="200" y="11"/>
                  </a:cubicBezTo>
                  <a:cubicBezTo>
                    <a:pt x="203" y="11"/>
                    <a:pt x="223" y="13"/>
                    <a:pt x="223" y="13"/>
                  </a:cubicBezTo>
                  <a:cubicBezTo>
                    <a:pt x="230" y="16"/>
                    <a:pt x="230" y="16"/>
                    <a:pt x="230" y="16"/>
                  </a:cubicBezTo>
                  <a:cubicBezTo>
                    <a:pt x="230" y="16"/>
                    <a:pt x="230" y="36"/>
                    <a:pt x="227" y="36"/>
                  </a:cubicBezTo>
                  <a:cubicBezTo>
                    <a:pt x="225" y="36"/>
                    <a:pt x="223" y="44"/>
                    <a:pt x="234" y="47"/>
                  </a:cubicBezTo>
                  <a:cubicBezTo>
                    <a:pt x="244" y="51"/>
                    <a:pt x="249" y="54"/>
                    <a:pt x="249" y="54"/>
                  </a:cubicBezTo>
                  <a:cubicBezTo>
                    <a:pt x="266" y="64"/>
                    <a:pt x="266" y="64"/>
                    <a:pt x="266" y="64"/>
                  </a:cubicBezTo>
                  <a:cubicBezTo>
                    <a:pt x="266" y="64"/>
                    <a:pt x="291" y="72"/>
                    <a:pt x="284" y="68"/>
                  </a:cubicBezTo>
                  <a:cubicBezTo>
                    <a:pt x="277" y="65"/>
                    <a:pt x="293" y="73"/>
                    <a:pt x="290" y="59"/>
                  </a:cubicBezTo>
                  <a:cubicBezTo>
                    <a:pt x="286" y="45"/>
                    <a:pt x="288" y="37"/>
                    <a:pt x="285" y="31"/>
                  </a:cubicBezTo>
                  <a:cubicBezTo>
                    <a:pt x="283" y="26"/>
                    <a:pt x="281" y="15"/>
                    <a:pt x="282" y="12"/>
                  </a:cubicBezTo>
                  <a:cubicBezTo>
                    <a:pt x="284" y="10"/>
                    <a:pt x="284" y="8"/>
                    <a:pt x="286" y="4"/>
                  </a:cubicBezTo>
                  <a:cubicBezTo>
                    <a:pt x="288" y="1"/>
                    <a:pt x="281" y="0"/>
                    <a:pt x="288" y="1"/>
                  </a:cubicBezTo>
                  <a:cubicBezTo>
                    <a:pt x="294" y="1"/>
                    <a:pt x="298" y="6"/>
                    <a:pt x="298" y="6"/>
                  </a:cubicBezTo>
                  <a:cubicBezTo>
                    <a:pt x="298" y="6"/>
                    <a:pt x="304" y="26"/>
                    <a:pt x="310" y="29"/>
                  </a:cubicBezTo>
                  <a:cubicBezTo>
                    <a:pt x="315" y="32"/>
                    <a:pt x="325" y="35"/>
                    <a:pt x="325" y="35"/>
                  </a:cubicBezTo>
                  <a:cubicBezTo>
                    <a:pt x="325" y="35"/>
                    <a:pt x="336" y="47"/>
                    <a:pt x="337" y="51"/>
                  </a:cubicBezTo>
                  <a:cubicBezTo>
                    <a:pt x="338" y="56"/>
                    <a:pt x="353" y="60"/>
                    <a:pt x="348" y="64"/>
                  </a:cubicBezTo>
                  <a:cubicBezTo>
                    <a:pt x="344" y="69"/>
                    <a:pt x="345" y="74"/>
                    <a:pt x="348" y="75"/>
                  </a:cubicBezTo>
                  <a:cubicBezTo>
                    <a:pt x="352" y="76"/>
                    <a:pt x="361" y="83"/>
                    <a:pt x="361" y="83"/>
                  </a:cubicBezTo>
                  <a:cubicBezTo>
                    <a:pt x="361" y="83"/>
                    <a:pt x="365" y="88"/>
                    <a:pt x="372" y="91"/>
                  </a:cubicBezTo>
                  <a:cubicBezTo>
                    <a:pt x="378" y="93"/>
                    <a:pt x="382" y="101"/>
                    <a:pt x="382" y="101"/>
                  </a:cubicBezTo>
                  <a:cubicBezTo>
                    <a:pt x="406" y="118"/>
                    <a:pt x="406" y="118"/>
                    <a:pt x="406" y="118"/>
                  </a:cubicBezTo>
                  <a:cubicBezTo>
                    <a:pt x="406" y="118"/>
                    <a:pt x="392" y="117"/>
                    <a:pt x="400" y="120"/>
                  </a:cubicBezTo>
                  <a:cubicBezTo>
                    <a:pt x="408" y="124"/>
                    <a:pt x="429" y="131"/>
                    <a:pt x="430" y="133"/>
                  </a:cubicBezTo>
                  <a:cubicBezTo>
                    <a:pt x="430" y="135"/>
                    <a:pt x="446" y="143"/>
                    <a:pt x="448" y="153"/>
                  </a:cubicBezTo>
                  <a:cubicBezTo>
                    <a:pt x="450" y="163"/>
                    <a:pt x="458" y="180"/>
                    <a:pt x="456" y="189"/>
                  </a:cubicBezTo>
                  <a:cubicBezTo>
                    <a:pt x="454" y="197"/>
                    <a:pt x="458" y="210"/>
                    <a:pt x="460" y="214"/>
                  </a:cubicBezTo>
                  <a:cubicBezTo>
                    <a:pt x="462" y="218"/>
                    <a:pt x="465" y="224"/>
                    <a:pt x="456" y="228"/>
                  </a:cubicBezTo>
                  <a:cubicBezTo>
                    <a:pt x="447" y="233"/>
                    <a:pt x="449" y="242"/>
                    <a:pt x="445" y="247"/>
                  </a:cubicBezTo>
                  <a:cubicBezTo>
                    <a:pt x="441" y="252"/>
                    <a:pt x="447" y="264"/>
                    <a:pt x="444" y="265"/>
                  </a:cubicBezTo>
                  <a:cubicBezTo>
                    <a:pt x="440" y="265"/>
                    <a:pt x="451" y="277"/>
                    <a:pt x="443" y="279"/>
                  </a:cubicBezTo>
                  <a:cubicBezTo>
                    <a:pt x="435" y="280"/>
                    <a:pt x="420" y="281"/>
                    <a:pt x="420" y="281"/>
                  </a:cubicBezTo>
                  <a:cubicBezTo>
                    <a:pt x="420" y="281"/>
                    <a:pt x="419" y="286"/>
                    <a:pt x="417" y="290"/>
                  </a:cubicBezTo>
                  <a:cubicBezTo>
                    <a:pt x="415" y="294"/>
                    <a:pt x="420" y="297"/>
                    <a:pt x="410" y="296"/>
                  </a:cubicBezTo>
                  <a:cubicBezTo>
                    <a:pt x="401" y="296"/>
                    <a:pt x="396" y="303"/>
                    <a:pt x="395" y="292"/>
                  </a:cubicBezTo>
                  <a:cubicBezTo>
                    <a:pt x="394" y="282"/>
                    <a:pt x="396" y="280"/>
                    <a:pt x="391" y="283"/>
                  </a:cubicBezTo>
                  <a:cubicBezTo>
                    <a:pt x="386" y="286"/>
                    <a:pt x="377" y="288"/>
                    <a:pt x="376" y="291"/>
                  </a:cubicBezTo>
                  <a:cubicBezTo>
                    <a:pt x="375" y="294"/>
                    <a:pt x="378" y="298"/>
                    <a:pt x="373" y="298"/>
                  </a:cubicBezTo>
                  <a:cubicBezTo>
                    <a:pt x="369" y="299"/>
                    <a:pt x="358" y="296"/>
                    <a:pt x="350" y="291"/>
                  </a:cubicBezTo>
                  <a:cubicBezTo>
                    <a:pt x="341" y="286"/>
                    <a:pt x="353" y="294"/>
                    <a:pt x="341" y="286"/>
                  </a:cubicBezTo>
                  <a:cubicBezTo>
                    <a:pt x="329" y="279"/>
                    <a:pt x="322" y="269"/>
                    <a:pt x="322" y="267"/>
                  </a:cubicBezTo>
                  <a:cubicBezTo>
                    <a:pt x="323" y="264"/>
                    <a:pt x="332" y="266"/>
                    <a:pt x="324" y="259"/>
                  </a:cubicBezTo>
                  <a:cubicBezTo>
                    <a:pt x="316" y="251"/>
                    <a:pt x="311" y="263"/>
                    <a:pt x="306" y="261"/>
                  </a:cubicBezTo>
                  <a:cubicBezTo>
                    <a:pt x="301" y="259"/>
                    <a:pt x="303" y="264"/>
                    <a:pt x="296" y="259"/>
                  </a:cubicBezTo>
                  <a:cubicBezTo>
                    <a:pt x="290" y="255"/>
                    <a:pt x="286" y="251"/>
                    <a:pt x="286" y="251"/>
                  </a:cubicBezTo>
                  <a:lnTo>
                    <a:pt x="269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2" name="Freeform 193"/>
            <p:cNvSpPr>
              <a:spLocks/>
            </p:cNvSpPr>
            <p:nvPr/>
          </p:nvSpPr>
          <p:spPr bwMode="auto">
            <a:xfrm>
              <a:off x="9653588" y="4995863"/>
              <a:ext cx="165100" cy="103188"/>
            </a:xfrm>
            <a:custGeom>
              <a:avLst/>
              <a:gdLst>
                <a:gd name="T0" fmla="*/ 37 w 62"/>
                <a:gd name="T1" fmla="*/ 11 h 39"/>
                <a:gd name="T2" fmla="*/ 9 w 62"/>
                <a:gd name="T3" fmla="*/ 3 h 39"/>
                <a:gd name="T4" fmla="*/ 13 w 62"/>
                <a:gd name="T5" fmla="*/ 17 h 39"/>
                <a:gd name="T6" fmla="*/ 25 w 62"/>
                <a:gd name="T7" fmla="*/ 27 h 39"/>
                <a:gd name="T8" fmla="*/ 36 w 62"/>
                <a:gd name="T9" fmla="*/ 38 h 39"/>
                <a:gd name="T10" fmla="*/ 55 w 62"/>
                <a:gd name="T11" fmla="*/ 31 h 39"/>
                <a:gd name="T12" fmla="*/ 57 w 62"/>
                <a:gd name="T13" fmla="*/ 11 h 39"/>
                <a:gd name="T14" fmla="*/ 49 w 62"/>
                <a:gd name="T15" fmla="*/ 2 h 39"/>
                <a:gd name="T16" fmla="*/ 37 w 62"/>
                <a:gd name="T17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9">
                  <a:moveTo>
                    <a:pt x="37" y="11"/>
                  </a:moveTo>
                  <a:cubicBezTo>
                    <a:pt x="19" y="8"/>
                    <a:pt x="19" y="3"/>
                    <a:pt x="9" y="3"/>
                  </a:cubicBezTo>
                  <a:cubicBezTo>
                    <a:pt x="0" y="3"/>
                    <a:pt x="7" y="14"/>
                    <a:pt x="13" y="17"/>
                  </a:cubicBezTo>
                  <a:cubicBezTo>
                    <a:pt x="20" y="20"/>
                    <a:pt x="20" y="21"/>
                    <a:pt x="25" y="27"/>
                  </a:cubicBezTo>
                  <a:cubicBezTo>
                    <a:pt x="30" y="33"/>
                    <a:pt x="25" y="38"/>
                    <a:pt x="36" y="38"/>
                  </a:cubicBezTo>
                  <a:cubicBezTo>
                    <a:pt x="48" y="39"/>
                    <a:pt x="54" y="34"/>
                    <a:pt x="55" y="31"/>
                  </a:cubicBezTo>
                  <a:cubicBezTo>
                    <a:pt x="56" y="28"/>
                    <a:pt x="62" y="18"/>
                    <a:pt x="57" y="11"/>
                  </a:cubicBezTo>
                  <a:cubicBezTo>
                    <a:pt x="51" y="5"/>
                    <a:pt x="54" y="0"/>
                    <a:pt x="49" y="2"/>
                  </a:cubicBezTo>
                  <a:cubicBezTo>
                    <a:pt x="44" y="4"/>
                    <a:pt x="37" y="11"/>
                    <a:pt x="3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17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hyperlink" Target="mailto:ruanshuhua@scu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staruml.io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hyperlink" Target="http://staruml.io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hyperlink" Target="http://staruml.io/download" TargetMode="External"/><Relationship Id="rId4" Type="http://schemas.openxmlformats.org/officeDocument/2006/relationships/hyperlink" Target="http://staruml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hyperlink" Target="http://staruml.io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51" name="矩形 5"/>
          <p:cNvSpPr>
            <a:spLocks noChangeArrowheads="1"/>
          </p:cNvSpPr>
          <p:nvPr/>
        </p:nvSpPr>
        <p:spPr bwMode="auto">
          <a:xfrm>
            <a:off x="0" y="4249929"/>
            <a:ext cx="12192000" cy="45719"/>
          </a:xfrm>
          <a:prstGeom prst="rect">
            <a:avLst/>
          </a:prstGeom>
          <a:solidFill>
            <a:srgbClr val="DB5355"/>
          </a:solidFill>
          <a:ln>
            <a:solidFill>
              <a:srgbClr val="DB5355"/>
            </a:solidFill>
          </a:ln>
        </p:spPr>
        <p:txBody>
          <a:bodyPr anchor="ctr"/>
          <a:lstStyle/>
          <a:p>
            <a:pPr algn="ctr"/>
            <a:r>
              <a:rPr lang="en-US" altLang="zh-CN" b="1">
                <a:solidFill>
                  <a:srgbClr val="FFFFFF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2052" name="矩形 3"/>
          <p:cNvSpPr>
            <a:spLocks noChangeArrowheads="1"/>
          </p:cNvSpPr>
          <p:nvPr/>
        </p:nvSpPr>
        <p:spPr bwMode="auto">
          <a:xfrm>
            <a:off x="0" y="1849645"/>
            <a:ext cx="12192000" cy="2286000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CN" b="1">
                <a:ln w="12700">
                  <a:solidFill>
                    <a:schemeClr val="tx1"/>
                  </a:solidFill>
                </a:ln>
                <a:solidFill>
                  <a:srgbClr val="FF0000"/>
                </a:solidFill>
                <a:latin typeface="Verdana" pitchFamily="34" charset="0"/>
                <a:sym typeface="Verdana" pitchFamily="34" charset="0"/>
              </a:rPr>
              <a:t> </a:t>
            </a:r>
            <a:endParaRPr lang="zh-CN" altLang="en-US">
              <a:ln w="12700">
                <a:solidFill>
                  <a:schemeClr val="tx1"/>
                </a:solidFill>
              </a:ln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32794" y="2736214"/>
            <a:ext cx="852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</a:rPr>
              <a:t>面向对象程序设计导论（</a:t>
            </a:r>
            <a:r>
              <a:rPr lang="en-US" altLang="zh-CN" sz="4000" b="1" dirty="0">
                <a:solidFill>
                  <a:schemeClr val="bg1"/>
                </a:solidFill>
                <a:latin typeface="微软雅黑" pitchFamily="34" charset="-122"/>
              </a:rPr>
              <a:t>Java</a:t>
            </a:r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</a:rPr>
              <a:t>）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2" y="207315"/>
            <a:ext cx="3816026" cy="1193224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7428149" y="6434331"/>
            <a:ext cx="380905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TextBox 3"/>
          <p:cNvSpPr txBox="1"/>
          <p:nvPr/>
        </p:nvSpPr>
        <p:spPr>
          <a:xfrm>
            <a:off x="814038" y="4466795"/>
            <a:ext cx="9902283" cy="15388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ja-JP" alt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阮树骅</a:t>
            </a:r>
            <a:endParaRPr lang="en-US" altLang="ja-JP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ja-JP" sz="1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E-mail: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ruanshuhua@scu.edu.cn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Cell-p and WeChat: 13708090854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70D096-FE58-41D7-ADAD-0C31C8223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12" y="432849"/>
            <a:ext cx="1495818" cy="193537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320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1" y="224645"/>
            <a:ext cx="3128752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包</a:t>
            </a:r>
            <a:r>
              <a:rPr lang="en-US" altLang="zh-Hans" sz="2800" b="1" dirty="0"/>
              <a:t>/</a:t>
            </a:r>
            <a:r>
              <a:rPr lang="zh-Hans" altLang="en-US" sz="2800" b="1" dirty="0"/>
              <a:t>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F65630AF-5355-5A4D-9B3D-8432441D56CE}"/>
              </a:ext>
            </a:extLst>
          </p:cNvPr>
          <p:cNvSpPr txBox="1"/>
          <p:nvPr/>
        </p:nvSpPr>
        <p:spPr>
          <a:xfrm>
            <a:off x="0" y="930264"/>
            <a:ext cx="628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包的概念</a:t>
            </a:r>
            <a:endParaRPr lang="en-HK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061D1-C2AD-FD4F-80F4-46F405581DE8}"/>
              </a:ext>
            </a:extLst>
          </p:cNvPr>
          <p:cNvSpPr/>
          <p:nvPr/>
        </p:nvSpPr>
        <p:spPr>
          <a:xfrm>
            <a:off x="168812" y="1381598"/>
            <a:ext cx="9649264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类库</a:t>
            </a: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(class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library)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提供服务的多组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簇，比如关于数学的、网络的、数据库的、输入输出的等等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HK" altLang="zh-Han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提供某类服务的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簇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可以自己开发，也可以引入第三方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HK" altLang="zh-Han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平台的标准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类库，通常称为 </a:t>
            </a: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API;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Han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</a:t>
            </a:r>
            <a:r>
              <a:rPr lang="zh-Hans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标准类库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</a:t>
            </a:r>
            <a:r>
              <a:rPr lang="zh-Hans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的类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按“</a:t>
            </a:r>
            <a:r>
              <a:rPr lang="zh-Hans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”管理</a:t>
            </a:r>
            <a:r>
              <a:rPr lang="zh-Hans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，每个类属于一个具体的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类簇 </a:t>
            </a:r>
            <a:r>
              <a:rPr lang="en-US" altLang="zh-CN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 </a:t>
            </a:r>
            <a:r>
              <a:rPr lang="zh-Hans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r>
              <a:rPr lang="zh-Hans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HK" altLang="zh-Hans" sz="24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例如</a:t>
            </a:r>
            <a:r>
              <a:rPr lang="zh-Hans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Han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Han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Hans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都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属于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java.lang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endParaRPr lang="en-HK" altLang="zh-Han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标准类库是按包分组的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推荐我们自己写的类也按包分组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Han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A5172359-A997-D940-A717-48194A270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736" y="1960791"/>
            <a:ext cx="1343146" cy="485234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Hans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类太多？</a:t>
            </a:r>
            <a:endParaRPr lang="zh-CN" altLang="en-US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8C07C5B9-7C2C-0046-A87F-CAD2B10E8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3736" y="3378017"/>
            <a:ext cx="1343146" cy="485234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Hans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endParaRPr lang="zh-CN" altLang="en-US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288027-4590-2941-B62D-3E9142E3E623}"/>
              </a:ext>
            </a:extLst>
          </p:cNvPr>
          <p:cNvSpPr txBox="1"/>
          <p:nvPr/>
        </p:nvSpPr>
        <p:spPr>
          <a:xfrm>
            <a:off x="11262948" y="1904519"/>
            <a:ext cx="662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b="1" dirty="0">
                <a:solidFill>
                  <a:schemeClr val="accent5">
                    <a:lumMod val="75000"/>
                  </a:schemeClr>
                </a:solidFill>
              </a:rPr>
              <a:t>杂物太多？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E5F912-16BA-2A4A-B231-830665E91876}"/>
              </a:ext>
            </a:extLst>
          </p:cNvPr>
          <p:cNvSpPr txBox="1"/>
          <p:nvPr/>
        </p:nvSpPr>
        <p:spPr>
          <a:xfrm>
            <a:off x="11179871" y="34711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b="1" dirty="0">
                <a:solidFill>
                  <a:schemeClr val="accent5">
                    <a:lumMod val="75000"/>
                  </a:schemeClr>
                </a:solidFill>
              </a:rPr>
              <a:t>收纳箱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73D10C-4598-6845-9A9F-1DBEE2AFE750}"/>
              </a:ext>
            </a:extLst>
          </p:cNvPr>
          <p:cNvCxnSpPr>
            <a:cxnSpLocks/>
          </p:cNvCxnSpPr>
          <p:nvPr/>
        </p:nvCxnSpPr>
        <p:spPr>
          <a:xfrm>
            <a:off x="10395309" y="2474161"/>
            <a:ext cx="0" cy="86195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0E44926-53AB-4EC7-939C-8DDBBD2CD32B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1594418" y="2550850"/>
            <a:ext cx="0" cy="813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3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1" y="224645"/>
            <a:ext cx="3128752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包</a:t>
            </a:r>
            <a:r>
              <a:rPr lang="en-US" altLang="zh-Hans" sz="2800" b="1" dirty="0"/>
              <a:t>/</a:t>
            </a:r>
            <a:r>
              <a:rPr lang="zh-Hans" altLang="en-US" sz="2800" b="1" dirty="0"/>
              <a:t>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F65630AF-5355-5A4D-9B3D-8432441D56CE}"/>
              </a:ext>
            </a:extLst>
          </p:cNvPr>
          <p:cNvSpPr txBox="1"/>
          <p:nvPr/>
        </p:nvSpPr>
        <p:spPr>
          <a:xfrm>
            <a:off x="0" y="930264"/>
            <a:ext cx="628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包的概念</a:t>
            </a:r>
            <a:endParaRPr lang="en-HK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4" name="内容占位符 3">
            <a:extLst>
              <a:ext uri="{FF2B5EF4-FFF2-40B4-BE49-F238E27FC236}">
                <a16:creationId xmlns:a16="http://schemas.microsoft.com/office/drawing/2014/main" id="{D956AAB6-7231-E541-BD68-7CF970AEBA8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1270001"/>
          <a:ext cx="11740055" cy="4876800"/>
        </p:xfrm>
        <a:graphic>
          <a:graphicData uri="http://schemas.openxmlformats.org/drawingml/2006/table">
            <a:tbl>
              <a:tblPr/>
              <a:tblGrid>
                <a:gridCol w="1600917">
                  <a:extLst>
                    <a:ext uri="{9D8B030D-6E8A-4147-A177-3AD203B41FA5}">
                      <a16:colId xmlns:a16="http://schemas.microsoft.com/office/drawing/2014/main" val="3734680582"/>
                    </a:ext>
                  </a:extLst>
                </a:gridCol>
                <a:gridCol w="4162383">
                  <a:extLst>
                    <a:ext uri="{9D8B030D-6E8A-4147-A177-3AD203B41FA5}">
                      <a16:colId xmlns:a16="http://schemas.microsoft.com/office/drawing/2014/main" val="1849896794"/>
                    </a:ext>
                  </a:extLst>
                </a:gridCol>
                <a:gridCol w="5976755">
                  <a:extLst>
                    <a:ext uri="{9D8B030D-6E8A-4147-A177-3AD203B41FA5}">
                      <a16:colId xmlns:a16="http://schemas.microsoft.com/office/drawing/2014/main" val="293365380"/>
                    </a:ext>
                  </a:extLst>
                </a:gridCol>
              </a:tblGrid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包名称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职责或服务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961609"/>
                  </a:ext>
                </a:extLst>
              </a:tr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java.lang</a:t>
                      </a:r>
                      <a:endParaRPr kumimoji="0" lang="zh-CN" altLang="en-US" sz="2600" b="1" i="0" u="none" strike="noStrike" cap="none" normalizeH="0" baseline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基本包，自动导入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573767"/>
                  </a:ext>
                </a:extLst>
              </a:tr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java.lang.reflect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反射机制包，获取类的信息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19336"/>
                  </a:ext>
                </a:extLst>
              </a:tr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java.util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工具包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268156"/>
                  </a:ext>
                </a:extLst>
              </a:tr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java.text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文本处理类库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583584"/>
                  </a:ext>
                </a:extLst>
              </a:tr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java.sql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数据库操作包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975196"/>
                  </a:ext>
                </a:extLst>
              </a:tr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java.net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网络编程包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667931"/>
                  </a:ext>
                </a:extLst>
              </a:tr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java.io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输入、输出处理包</a:t>
                      </a: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305841"/>
                  </a:ext>
                </a:extLst>
              </a:tr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java.awt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图形用户界面包</a:t>
                      </a: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  <a:sym typeface="Wingdings" pitchFamily="2" charset="2"/>
                        </a:rPr>
                        <a:t>重量级组件包</a:t>
                      </a:r>
                      <a:endParaRPr kumimoji="0" lang="zh-CN" altLang="en-US" sz="2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097473"/>
                  </a:ext>
                </a:extLst>
              </a:tr>
              <a:tr h="45392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javax.swing </a:t>
                      </a:r>
                      <a:endParaRPr kumimoji="0" lang="zh-CN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32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图形用户界面包</a:t>
                      </a:r>
                      <a:r>
                        <a:rPr kumimoji="0" lang="en-US" altLang="zh-CN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  <a:sym typeface="Wingdings" pitchFamily="2" charset="2"/>
                        </a:rPr>
                        <a:t></a:t>
                      </a:r>
                      <a:r>
                        <a:rPr kumimoji="0" lang="zh-CN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  <a:sym typeface="Wingdings" pitchFamily="2" charset="2"/>
                        </a:rPr>
                        <a:t>轻量级组件包</a:t>
                      </a:r>
                      <a:endParaRPr kumimoji="0" lang="zh-CN" altLang="en-US" sz="2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973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7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1" y="224645"/>
            <a:ext cx="3128752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包</a:t>
            </a:r>
            <a:r>
              <a:rPr lang="en-US" altLang="zh-Hans" sz="2800" b="1" dirty="0"/>
              <a:t>/</a:t>
            </a:r>
            <a:r>
              <a:rPr lang="zh-Hans" altLang="en-US" sz="2800" b="1" dirty="0"/>
              <a:t>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F65630AF-5355-5A4D-9B3D-8432441D56CE}"/>
              </a:ext>
            </a:extLst>
          </p:cNvPr>
          <p:cNvSpPr txBox="1"/>
          <p:nvPr/>
        </p:nvSpPr>
        <p:spPr>
          <a:xfrm>
            <a:off x="0" y="930264"/>
            <a:ext cx="6289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r>
              <a:rPr lang="en-US" altLang="zh-CN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zh-Hans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的使用</a:t>
            </a:r>
            <a:r>
              <a:rPr lang="zh-CN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方法：</a:t>
            </a:r>
            <a:endParaRPr lang="en-HK" altLang="ja-JP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061D1-C2AD-FD4F-80F4-46F405581DE8}"/>
              </a:ext>
            </a:extLst>
          </p:cNvPr>
          <p:cNvSpPr/>
          <p:nvPr/>
        </p:nvSpPr>
        <p:spPr>
          <a:xfrm>
            <a:off x="0" y="1691094"/>
            <a:ext cx="8926830" cy="327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zh-Han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r>
              <a:rPr lang="zh-Han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导入</a:t>
            </a:r>
            <a:r>
              <a:rPr lang="zh-Han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程序中要用的包和类</a:t>
            </a:r>
            <a:endParaRPr lang="en-HK" altLang="zh-Hans" sz="3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zh-Han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两种方式：</a:t>
            </a:r>
            <a:endParaRPr lang="en-HK" altLang="zh-Hans" sz="3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zh-Han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r>
              <a:rPr lang="zh-Han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java.util.Scanner</a:t>
            </a:r>
            <a:r>
              <a:rPr lang="en-US" altLang="zh-Han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ü"/>
            </a:pPr>
            <a:r>
              <a:rPr lang="en-US" altLang="zh-Han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Import</a:t>
            </a:r>
            <a:r>
              <a:rPr lang="zh-Han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java.util</a:t>
            </a:r>
            <a:r>
              <a:rPr lang="en-US" altLang="zh-Han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Hans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altLang="zh-Hans" sz="32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9CE7BDDE-0302-824E-838A-C53CE2A43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9288" y="2970937"/>
            <a:ext cx="5583843" cy="2788426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50000"/>
              </a:lnSpc>
              <a:buAutoNum type="arabicPeriod"/>
            </a:pPr>
            <a:r>
              <a:rPr lang="zh-Hans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仅使用其中一个类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，指出类名</a:t>
            </a:r>
            <a:r>
              <a:rPr lang="zh-Hans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lang="en-HK" altLang="zh-Han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14350" indent="-514350" eaLnBrk="1" hangingPunct="1">
              <a:lnSpc>
                <a:spcPct val="150000"/>
              </a:lnSpc>
              <a:buAutoNum type="arabicPeriod"/>
            </a:pPr>
            <a:r>
              <a:rPr lang="zh-Hans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使用两个及以上的类，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 </a:t>
            </a:r>
            <a:r>
              <a:rPr lang="zh-Hans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r>
              <a:rPr lang="en-US" altLang="zh-Han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marL="514350" indent="-514350" eaLnBrk="1" hangingPunct="1">
              <a:lnSpc>
                <a:spcPct val="150000"/>
              </a:lnSpc>
              <a:buAutoNum type="arabicPeriod"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两种方式开销相同。</a:t>
            </a:r>
            <a:endParaRPr lang="en-HK" altLang="zh-Hans" sz="28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20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API</a:t>
            </a:r>
            <a:r>
              <a:rPr lang="zh-Hans" altLang="en-US" sz="2800" b="1" dirty="0"/>
              <a:t> 文档查阅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F65630AF-5355-5A4D-9B3D-8432441D56CE}"/>
              </a:ext>
            </a:extLst>
          </p:cNvPr>
          <p:cNvSpPr txBox="1"/>
          <p:nvPr/>
        </p:nvSpPr>
        <p:spPr>
          <a:xfrm>
            <a:off x="0" y="844411"/>
            <a:ext cx="1091652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ct val="200000"/>
              </a:lnSpc>
              <a:buFont typeface="Wingdings" pitchFamily="2" charset="2"/>
              <a:buChar char="ü"/>
            </a:pPr>
            <a:r>
              <a:rPr lang="en-HK" altLang="ja-JP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 &amp; JDK </a:t>
            </a:r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 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en-HK" altLang="ja-JP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</a:t>
            </a:r>
            <a:r>
              <a:rPr lang="zh-Hans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在线</a:t>
            </a:r>
            <a:r>
              <a:rPr lang="en-US" altLang="zh-Han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Hans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英文</a:t>
            </a:r>
            <a:r>
              <a:rPr lang="en-US" altLang="zh-Han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en-HK" altLang="ja-JP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</a:p>
          <a:p>
            <a:pPr lvl="1">
              <a:lnSpc>
                <a:spcPct val="200000"/>
              </a:lnSpc>
            </a:pPr>
            <a:r>
              <a:rPr lang="en-HK" altLang="ja-JP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https://docs.oracle.com/en/java/javase/15/docs/api/index.html</a:t>
            </a:r>
          </a:p>
        </p:txBody>
      </p:sp>
    </p:spTree>
    <p:extLst>
      <p:ext uri="{BB962C8B-B14F-4D97-AF65-F5344CB8AC3E}">
        <p14:creationId xmlns:p14="http://schemas.microsoft.com/office/powerpoint/2010/main" val="232973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API</a:t>
            </a:r>
            <a:r>
              <a:rPr lang="zh-Hans" altLang="en-US" sz="2800" b="1" dirty="0"/>
              <a:t> 文档查阅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2" y="1016732"/>
            <a:ext cx="11725260" cy="56587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7781192" y="1776047"/>
            <a:ext cx="1072662" cy="3253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6025660" y="2324106"/>
            <a:ext cx="1474177" cy="3253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API</a:t>
            </a:r>
            <a:r>
              <a:rPr lang="zh-Hans" altLang="en-US" sz="2800" b="1" dirty="0"/>
              <a:t> 文档查阅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" y="1116318"/>
            <a:ext cx="12012996" cy="4514935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108642" y="3781714"/>
            <a:ext cx="2408221" cy="5096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6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API</a:t>
            </a:r>
            <a:r>
              <a:rPr lang="zh-Hans" altLang="en-US" sz="2800" b="1" dirty="0"/>
              <a:t> 文档查阅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BDEBC5-14E8-45BB-B939-DC430D60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04" y="1011995"/>
            <a:ext cx="6105525" cy="234315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EB5968-E831-45CE-8CE1-19385B6B3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4" y="3470101"/>
            <a:ext cx="11953875" cy="334327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65D78BE-7A82-425A-80B6-BF4E37291E66}"/>
              </a:ext>
            </a:extLst>
          </p:cNvPr>
          <p:cNvSpPr/>
          <p:nvPr/>
        </p:nvSpPr>
        <p:spPr>
          <a:xfrm>
            <a:off x="295422" y="2869809"/>
            <a:ext cx="5584873" cy="3657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F8BB88-66FB-405D-9379-291838939466}"/>
              </a:ext>
            </a:extLst>
          </p:cNvPr>
          <p:cNvSpPr/>
          <p:nvPr/>
        </p:nvSpPr>
        <p:spPr>
          <a:xfrm>
            <a:off x="179004" y="6536101"/>
            <a:ext cx="3225378" cy="2680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14250A-3289-4EEE-A288-474DF99D37C6}"/>
              </a:ext>
            </a:extLst>
          </p:cNvPr>
          <p:cNvSpPr/>
          <p:nvPr/>
        </p:nvSpPr>
        <p:spPr>
          <a:xfrm>
            <a:off x="837841" y="5093408"/>
            <a:ext cx="2566541" cy="3163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48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API</a:t>
            </a:r>
            <a:r>
              <a:rPr lang="zh-Hans" altLang="en-US" sz="2800" b="1" dirty="0"/>
              <a:t> 文档查阅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E44DBE36-BAEE-D94D-9783-51E6C2719CD6}"/>
              </a:ext>
            </a:extLst>
          </p:cNvPr>
          <p:cNvSpPr txBox="1">
            <a:spLocks/>
          </p:cNvSpPr>
          <p:nvPr/>
        </p:nvSpPr>
        <p:spPr>
          <a:xfrm>
            <a:off x="183622" y="952866"/>
            <a:ext cx="10800608" cy="5257800"/>
          </a:xfrm>
          <a:prstGeom prst="rect">
            <a:avLst/>
          </a:prstGeom>
          <a:ln w="76200"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 smtClean="0"/>
              <a:t>JDK API</a:t>
            </a:r>
            <a:r>
              <a:rPr lang="zh-CN" altLang="en-US" dirty="0"/>
              <a:t>文档：为用户列出了全部类及相关的操作方法及说明。</a:t>
            </a:r>
            <a:endParaRPr lang="en-HK" altLang="zh-CN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3000" dirty="0"/>
              <a:t>在</a:t>
            </a:r>
            <a:r>
              <a:rPr lang="en-US" altLang="zh-CN" sz="3000" b="1" dirty="0" err="1"/>
              <a:t>java.lang</a:t>
            </a:r>
            <a:r>
              <a:rPr lang="zh-CN" altLang="en-US" sz="3000" dirty="0"/>
              <a:t>包中提供了程序设计的基础</a:t>
            </a:r>
            <a:r>
              <a:rPr lang="zh-CN" altLang="en-US" sz="3000" dirty="0" smtClean="0"/>
              <a:t>类</a:t>
            </a:r>
            <a:r>
              <a:rPr lang="zh-CN" altLang="en-US" sz="3000" dirty="0"/>
              <a:t>：</a:t>
            </a:r>
            <a:endParaRPr lang="en-US" altLang="zh-CN" sz="3000" dirty="0"/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altLang="zh-CN" sz="3000" dirty="0"/>
              <a:t> String——</a:t>
            </a:r>
            <a:r>
              <a:rPr lang="zh-CN" altLang="en-US" sz="3000" dirty="0"/>
              <a:t>有关字符串的操作</a:t>
            </a:r>
            <a:endParaRPr lang="en-US" altLang="zh-CN" sz="3000" dirty="0"/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altLang="zh-CN" sz="3000" dirty="0"/>
              <a:t> Math——</a:t>
            </a:r>
            <a:r>
              <a:rPr lang="zh-CN" altLang="en-US" sz="3000" dirty="0"/>
              <a:t>包含用于执行基本数学运算的方法（如指数、对数、平方根和三角函数）。</a:t>
            </a:r>
            <a:endParaRPr lang="en-HK" altLang="zh-CN" sz="3000" dirty="0"/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altLang="zh-CN" sz="3000" dirty="0"/>
              <a:t> System——</a:t>
            </a:r>
            <a:r>
              <a:rPr lang="zh-CN" altLang="en-US" sz="3000" dirty="0"/>
              <a:t>包含输入、输出的方法。</a:t>
            </a:r>
            <a:endParaRPr lang="en-US" altLang="zh-CN" sz="3000" dirty="0"/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altLang="zh-CN" sz="3000" dirty="0"/>
              <a:t> Throwable——</a:t>
            </a:r>
            <a:r>
              <a:rPr lang="zh-CN" altLang="en-US" sz="3000" dirty="0"/>
              <a:t>是 </a:t>
            </a:r>
            <a:r>
              <a:rPr lang="en-US" altLang="zh-CN" sz="3000" dirty="0"/>
              <a:t>Java </a:t>
            </a:r>
            <a:r>
              <a:rPr lang="zh-CN" altLang="en-US" sz="3000" dirty="0"/>
              <a:t>语言中所有错误或异常的超类（</a:t>
            </a:r>
            <a:r>
              <a:rPr lang="en-US" altLang="zh-CN" sz="3000" dirty="0"/>
              <a:t>Error </a:t>
            </a:r>
            <a:r>
              <a:rPr lang="zh-CN" altLang="en-US" sz="3000" dirty="0"/>
              <a:t>和 </a:t>
            </a:r>
            <a:r>
              <a:rPr lang="en-US" altLang="zh-CN" sz="3000" dirty="0"/>
              <a:t>Exception</a:t>
            </a:r>
            <a:r>
              <a:rPr lang="zh-CN" altLang="en-US" sz="30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801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3360416" y="3009171"/>
            <a:ext cx="4888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Hans" altLang="en-US" sz="4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对象的创建及使用</a:t>
            </a:r>
            <a:endParaRPr lang="ja-JP" altLang="en-US" sz="4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0" y="510328"/>
            <a:ext cx="2443615" cy="7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1" y="224645"/>
            <a:ext cx="3128752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对象的创建及使用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F65630AF-5355-5A4D-9B3D-8432441D56CE}"/>
              </a:ext>
            </a:extLst>
          </p:cNvPr>
          <p:cNvSpPr txBox="1"/>
          <p:nvPr/>
        </p:nvSpPr>
        <p:spPr>
          <a:xfrm>
            <a:off x="0" y="930264"/>
            <a:ext cx="628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对象的声明</a:t>
            </a:r>
            <a:endParaRPr lang="en-HK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061D1-C2AD-FD4F-80F4-46F405581DE8}"/>
              </a:ext>
            </a:extLst>
          </p:cNvPr>
          <p:cNvSpPr/>
          <p:nvPr/>
        </p:nvSpPr>
        <p:spPr>
          <a:xfrm>
            <a:off x="179003" y="1568122"/>
            <a:ext cx="10925682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Han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</a:t>
            </a: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基本数据类型，</a:t>
            </a:r>
            <a:r>
              <a:rPr lang="zh-Hans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不是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</a:t>
            </a:r>
            <a:r>
              <a:rPr lang="zh-Hans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，是一个“基本数据类型值”</a:t>
            </a:r>
            <a:endParaRPr lang="en-US" altLang="zh-Han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name;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Han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//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引用数据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型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，面向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“对象”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 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数据和数据操作在一起</a:t>
            </a:r>
            <a:endParaRPr lang="en-US" altLang="zh-Hans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0205E0A9-55CF-AC44-A2E8-080805BED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04" y="3756937"/>
            <a:ext cx="8585168" cy="570531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声明的变量并不包含任何数据，即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声明时</a:t>
            </a:r>
            <a:r>
              <a:rPr lang="zh-Hans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变量未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被</a:t>
            </a:r>
            <a:r>
              <a:rPr lang="zh-Hans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初始化的</a:t>
            </a:r>
            <a:r>
              <a:rPr lang="zh-Han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6566F7D6-1036-CA49-A5D7-5A74163E9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81" y="4584344"/>
            <a:ext cx="1824861" cy="52111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3F316F01-29CE-B743-A3D8-F2888E8DE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380" y="5311211"/>
            <a:ext cx="1824861" cy="52111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D0D93C-DD80-054D-9986-D3EC312AE134}"/>
              </a:ext>
            </a:extLst>
          </p:cNvPr>
          <p:cNvSpPr/>
          <p:nvPr/>
        </p:nvSpPr>
        <p:spPr>
          <a:xfrm>
            <a:off x="1859979" y="4617618"/>
            <a:ext cx="8857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Han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</a:t>
            </a:r>
            <a:endParaRPr lang="en-US" altLang="zh-Hans" sz="2400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9908C9-AE01-4A40-9EE3-FE0DDF58F633}"/>
              </a:ext>
            </a:extLst>
          </p:cNvPr>
          <p:cNvSpPr/>
          <p:nvPr/>
        </p:nvSpPr>
        <p:spPr>
          <a:xfrm>
            <a:off x="1682701" y="5157690"/>
            <a:ext cx="1062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name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849C58F4-7013-654F-930A-3D0C91A5D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04" y="2851761"/>
            <a:ext cx="7029450" cy="547807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Hans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变量名可以代表一个基本</a:t>
            </a:r>
            <a:r>
              <a:rPr lang="zh-CN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r>
              <a:rPr lang="zh-Hans" altLang="en-US" sz="2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类型值或者一个对象</a:t>
            </a:r>
            <a:endParaRPr lang="zh-CN" altLang="en-US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98FE4ED5-18DB-2048-B223-C76F8E8C5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9368" y="4852576"/>
            <a:ext cx="3849086" cy="935739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Han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对象变量保存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的不是</a:t>
            </a:r>
            <a:r>
              <a:rPr lang="zh-Han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对象本身，</a:t>
            </a:r>
            <a:endParaRPr lang="en-HK" altLang="zh-Han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Han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而是保存该对象的</a:t>
            </a:r>
            <a:r>
              <a:rPr lang="zh-CN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引用</a:t>
            </a:r>
            <a:r>
              <a:rPr lang="zh-Hans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地址</a:t>
            </a:r>
            <a:endParaRPr lang="zh-CN" altLang="en-US" sz="2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C13E25-4908-0441-A0E2-043B396F39C5}"/>
              </a:ext>
            </a:extLst>
          </p:cNvPr>
          <p:cNvCxnSpPr>
            <a:cxnSpLocks/>
          </p:cNvCxnSpPr>
          <p:nvPr/>
        </p:nvCxnSpPr>
        <p:spPr>
          <a:xfrm flipH="1">
            <a:off x="4875684" y="5539932"/>
            <a:ext cx="1413604" cy="284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95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图片 78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75239"/>
          <a:stretch/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784" name="图片 78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75239"/>
          <a:stretch/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sp>
        <p:nvSpPr>
          <p:cNvPr id="776" name="文本框 775"/>
          <p:cNvSpPr txBox="1"/>
          <p:nvPr/>
        </p:nvSpPr>
        <p:spPr>
          <a:xfrm>
            <a:off x="386746" y="596752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CONTENTS</a:t>
            </a:r>
            <a:endParaRPr lang="zh-CN" altLang="en-US" sz="3600" b="1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7" name="文本框 776"/>
          <p:cNvSpPr txBox="1"/>
          <p:nvPr/>
        </p:nvSpPr>
        <p:spPr>
          <a:xfrm>
            <a:off x="2927983" y="59675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上节回顾</a:t>
            </a:r>
            <a:endParaRPr lang="zh-CN" altLang="en-US" sz="3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26" y="49858"/>
            <a:ext cx="3816026" cy="11932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EB98B2-2B3F-6546-B9FA-95C86F85E00E}"/>
              </a:ext>
            </a:extLst>
          </p:cNvPr>
          <p:cNvSpPr/>
          <p:nvPr/>
        </p:nvSpPr>
        <p:spPr>
          <a:xfrm>
            <a:off x="675743" y="1651490"/>
            <a:ext cx="702614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/>
            </a:pPr>
            <a:r>
              <a:rPr kumimoji="1"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HelloWorld</a:t>
            </a:r>
            <a:r>
              <a:rPr kumimoji="1" lang="ja-JP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详解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/>
            </a:pPr>
            <a:r>
              <a:rPr kumimoji="1" lang="en-US" altLang="zh-CN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ja-JP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基础语法</a:t>
            </a: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/>
            </a:pPr>
            <a:r>
              <a:rPr kumimoji="1" lang="ja-JP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课堂</a:t>
            </a:r>
            <a:r>
              <a:rPr kumimoji="1"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实践</a:t>
            </a:r>
            <a:endParaRPr kumimoji="1" lang="ja-JP" altLang="en-US" sz="3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1000"/>
              </a:spcBef>
              <a:buFont typeface="Wingdings" pitchFamily="2" charset="2"/>
              <a:buChar char="ü"/>
              <a:defRPr/>
            </a:pPr>
            <a:endParaRPr kumimoji="1" lang="en-US" altLang="zh-CN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20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1" y="224645"/>
            <a:ext cx="3128752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对象的创建及使用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-20416" y="6209537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34494575-3681-6744-83C6-17102B303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94" y="1704781"/>
            <a:ext cx="5246729" cy="160371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Han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num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42;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name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new</a:t>
            </a:r>
            <a:r>
              <a:rPr lang="zh-Hans" altLang="en-US" sz="2800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String(</a:t>
            </a:r>
            <a:r>
              <a:rPr lang="en-US" altLang="zh-Han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James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Jack</a:t>
            </a:r>
            <a:r>
              <a:rPr lang="en-US" altLang="zh-Han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city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Han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ChengDu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2ABA24B0-2297-7F44-9FA6-E2D3BDAC1320}"/>
              </a:ext>
            </a:extLst>
          </p:cNvPr>
          <p:cNvSpPr txBox="1"/>
          <p:nvPr/>
        </p:nvSpPr>
        <p:spPr>
          <a:xfrm>
            <a:off x="0" y="1095127"/>
            <a:ext cx="628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对象的实例化</a:t>
            </a:r>
            <a:endParaRPr lang="en-HK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44ECD802-1F3D-3F4B-A0AC-CB7949D8B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954" y="2185043"/>
            <a:ext cx="5666390" cy="1056422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Han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 </a:t>
            </a:r>
            <a:r>
              <a:rPr lang="en-US" altLang="zh-Han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new</a:t>
            </a:r>
            <a:r>
              <a:rPr lang="zh-Han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运算符创建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一个新的</a:t>
            </a:r>
            <a:r>
              <a:rPr lang="zh-Han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对象，</a:t>
            </a:r>
            <a:endParaRPr lang="en-HK" altLang="zh-Han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/>
            <a:r>
              <a:rPr lang="zh-Han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将调用类的</a:t>
            </a:r>
            <a:r>
              <a:rPr lang="zh-Hans" altLang="en-US" sz="2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构造方法</a:t>
            </a:r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(constructor)</a:t>
            </a:r>
            <a:r>
              <a:rPr lang="zh-Han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初始化新对象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EC15E1BF-4105-9645-93FE-3AA8D1728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393" y="3331155"/>
            <a:ext cx="7215377" cy="547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构造方法是类的一种特殊方法</a:t>
            </a:r>
            <a:r>
              <a:rPr lang="zh-Han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Hans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方法</a:t>
            </a:r>
            <a:r>
              <a:rPr lang="zh-Hans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名与类名相同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38392779-7811-9A4C-87DC-C0F4A8DE1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106" y="4267549"/>
            <a:ext cx="1824861" cy="52111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42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6DD919A6-73EA-B348-A8A5-C152E9F7C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5105" y="4994416"/>
            <a:ext cx="1824861" cy="52111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0x11223344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62D080-B403-274E-B4F3-DA352DEEF4E3}"/>
              </a:ext>
            </a:extLst>
          </p:cNvPr>
          <p:cNvSpPr/>
          <p:nvPr/>
        </p:nvSpPr>
        <p:spPr>
          <a:xfrm>
            <a:off x="1382426" y="4840895"/>
            <a:ext cx="1062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name</a:t>
            </a: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7A94A5F4-7F48-3944-8B54-8803253A0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588" y="4929980"/>
            <a:ext cx="2170855" cy="502082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James</a:t>
            </a:r>
            <a:r>
              <a:rPr lang="zh-Hans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Jack</a:t>
            </a:r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E8C3C6-8024-5B42-A0BA-4C28C73830CB}"/>
              </a:ext>
            </a:extLst>
          </p:cNvPr>
          <p:cNvCxnSpPr>
            <a:cxnSpLocks/>
          </p:cNvCxnSpPr>
          <p:nvPr/>
        </p:nvCxnSpPr>
        <p:spPr>
          <a:xfrm>
            <a:off x="4386341" y="5254975"/>
            <a:ext cx="170669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16A5410-4C35-D940-BF94-D26AC59685E9}"/>
              </a:ext>
            </a:extLst>
          </p:cNvPr>
          <p:cNvSpPr/>
          <p:nvPr/>
        </p:nvSpPr>
        <p:spPr>
          <a:xfrm>
            <a:off x="6042519" y="5013451"/>
            <a:ext cx="151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0x11223344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D7C8E6-A7B4-3E47-BE43-DA273222327D}"/>
              </a:ext>
            </a:extLst>
          </p:cNvPr>
          <p:cNvSpPr/>
          <p:nvPr/>
        </p:nvSpPr>
        <p:spPr>
          <a:xfrm>
            <a:off x="1382426" y="4263061"/>
            <a:ext cx="8857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Han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num</a:t>
            </a:r>
            <a:endParaRPr lang="en-US" altLang="zh-Han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104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1" y="224645"/>
            <a:ext cx="3128752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对象的创建及使用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F65630AF-5355-5A4D-9B3D-8432441D56CE}"/>
              </a:ext>
            </a:extLst>
          </p:cNvPr>
          <p:cNvSpPr txBox="1"/>
          <p:nvPr/>
        </p:nvSpPr>
        <p:spPr>
          <a:xfrm>
            <a:off x="0" y="930264"/>
            <a:ext cx="628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对象的使用</a:t>
            </a:r>
            <a:endParaRPr lang="en-HK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C061D1-C2AD-FD4F-80F4-46F405581DE8}"/>
              </a:ext>
            </a:extLst>
          </p:cNvPr>
          <p:cNvSpPr/>
          <p:nvPr/>
        </p:nvSpPr>
        <p:spPr>
          <a:xfrm>
            <a:off x="228600" y="1696266"/>
            <a:ext cx="6289288" cy="1836785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name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=“</a:t>
            </a:r>
            <a:r>
              <a:rPr lang="en-US" altLang="zh-Han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ChengDu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 c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ount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name.length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 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</a:t>
            </a:r>
            <a:r>
              <a:rPr lang="en-US" altLang="zh-Han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per_str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Han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name.toUpperCase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()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0205E0A9-55CF-AC44-A2E8-080805BED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7309" y="4105286"/>
            <a:ext cx="5596601" cy="878193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”运算符来引用它的属性</a:t>
            </a: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809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1" y="224645"/>
            <a:ext cx="3128752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对象的创建及使用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34494575-3681-6744-83C6-17102B303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22" y="1748175"/>
            <a:ext cx="3043515" cy="172567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Han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num1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5;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an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num2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12;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num2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num1;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2ABA24B0-2297-7F44-9FA6-E2D3BDAC1320}"/>
              </a:ext>
            </a:extLst>
          </p:cNvPr>
          <p:cNvSpPr txBox="1"/>
          <p:nvPr/>
        </p:nvSpPr>
        <p:spPr>
          <a:xfrm>
            <a:off x="179004" y="1062451"/>
            <a:ext cx="628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对象的别名</a:t>
            </a:r>
            <a:endParaRPr lang="en-HK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3AB9D8D-9676-2540-BCB2-74FAD7715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091" y="3807671"/>
            <a:ext cx="927643" cy="45717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2E34ABD7-9C67-4F49-A394-288D35719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091" y="4534538"/>
            <a:ext cx="927643" cy="44215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12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631952-73FD-AC43-853C-95B2E2E34C3C}"/>
              </a:ext>
            </a:extLst>
          </p:cNvPr>
          <p:cNvSpPr/>
          <p:nvPr/>
        </p:nvSpPr>
        <p:spPr>
          <a:xfrm>
            <a:off x="3116928" y="4313237"/>
            <a:ext cx="1062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num2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0F97FB-1625-4A48-A763-AE3129132F73}"/>
              </a:ext>
            </a:extLst>
          </p:cNvPr>
          <p:cNvSpPr/>
          <p:nvPr/>
        </p:nvSpPr>
        <p:spPr>
          <a:xfrm>
            <a:off x="3116928" y="3735403"/>
            <a:ext cx="1143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num1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3717E15-4100-604A-A1FD-87741D5E3F3E}"/>
              </a:ext>
            </a:extLst>
          </p:cNvPr>
          <p:cNvSpPr/>
          <p:nvPr/>
        </p:nvSpPr>
        <p:spPr>
          <a:xfrm>
            <a:off x="5138524" y="4177044"/>
            <a:ext cx="1008730" cy="19458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43CCB888-2801-F943-85E1-73A14159E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206" y="3819044"/>
            <a:ext cx="927643" cy="45717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4369E1CB-17B2-5343-A751-69FCA78DB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206" y="4545911"/>
            <a:ext cx="927643" cy="44215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5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73655E-0745-EE40-9B23-70960C3D9A73}"/>
              </a:ext>
            </a:extLst>
          </p:cNvPr>
          <p:cNvSpPr/>
          <p:nvPr/>
        </p:nvSpPr>
        <p:spPr>
          <a:xfrm>
            <a:off x="6123214" y="4343781"/>
            <a:ext cx="1062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num2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B0C20F-A0D3-6B41-B7B3-59A5EB9B3FE9}"/>
              </a:ext>
            </a:extLst>
          </p:cNvPr>
          <p:cNvSpPr/>
          <p:nvPr/>
        </p:nvSpPr>
        <p:spPr>
          <a:xfrm>
            <a:off x="6123214" y="3765947"/>
            <a:ext cx="1143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num1</a:t>
            </a:r>
          </a:p>
        </p:txBody>
      </p:sp>
    </p:spTree>
    <p:extLst>
      <p:ext uri="{BB962C8B-B14F-4D97-AF65-F5344CB8AC3E}">
        <p14:creationId xmlns:p14="http://schemas.microsoft.com/office/powerpoint/2010/main" val="242896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1" y="224645"/>
            <a:ext cx="3128752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对象的创建及使用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">
            <a:extLst>
              <a:ext uri="{FF2B5EF4-FFF2-40B4-BE49-F238E27FC236}">
                <a16:creationId xmlns:a16="http://schemas.microsoft.com/office/drawing/2014/main" id="{2ABA24B0-2297-7F44-9FA6-E2D3BDAC1320}"/>
              </a:ext>
            </a:extLst>
          </p:cNvPr>
          <p:cNvSpPr txBox="1"/>
          <p:nvPr/>
        </p:nvSpPr>
        <p:spPr>
          <a:xfrm>
            <a:off x="108968" y="985096"/>
            <a:ext cx="6289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对象的别名</a:t>
            </a:r>
            <a:endParaRPr lang="en-HK" altLang="ja-JP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849C9DD2-529E-7B4C-8EE4-C2C07A03B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58" y="1450624"/>
            <a:ext cx="4621590" cy="151325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city1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Han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ChongQing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”;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String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city2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Han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ChengDu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”;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city2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=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city1;</a:t>
            </a:r>
            <a:r>
              <a:rPr lang="zh-Hans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D9DC5686-77E6-044B-8B82-3722B5EC0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093" y="3937310"/>
            <a:ext cx="927643" cy="45717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0x11223344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99BEF0FE-284F-0948-9597-882E380F4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8093" y="4664177"/>
            <a:ext cx="927643" cy="44215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0x23443344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943F87-D659-FE40-8C5B-1B112F9F330D}"/>
              </a:ext>
            </a:extLst>
          </p:cNvPr>
          <p:cNvSpPr/>
          <p:nvPr/>
        </p:nvSpPr>
        <p:spPr>
          <a:xfrm>
            <a:off x="136252" y="4462778"/>
            <a:ext cx="1062991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city2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2B06A97-4FFE-A148-A883-B8F21BCE1CB9}"/>
              </a:ext>
            </a:extLst>
          </p:cNvPr>
          <p:cNvSpPr/>
          <p:nvPr/>
        </p:nvSpPr>
        <p:spPr>
          <a:xfrm>
            <a:off x="136252" y="3884944"/>
            <a:ext cx="1143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city1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21E9796F-F591-8D46-998C-4AA0291BAAE3}"/>
              </a:ext>
            </a:extLst>
          </p:cNvPr>
          <p:cNvSpPr/>
          <p:nvPr/>
        </p:nvSpPr>
        <p:spPr>
          <a:xfrm>
            <a:off x="4768948" y="4307449"/>
            <a:ext cx="1497696" cy="22686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BE9A051C-0F92-E44C-A4E3-B5A27185F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677" y="3134068"/>
            <a:ext cx="1634704" cy="543893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Han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ChongQing</a:t>
            </a:r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EACBA4-21E0-8040-AED0-DF68BAC8A655}"/>
              </a:ext>
            </a:extLst>
          </p:cNvPr>
          <p:cNvCxnSpPr>
            <a:cxnSpLocks/>
          </p:cNvCxnSpPr>
          <p:nvPr/>
        </p:nvCxnSpPr>
        <p:spPr>
          <a:xfrm flipV="1">
            <a:off x="2005736" y="3621146"/>
            <a:ext cx="550725" cy="51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B50B4CF-7F91-884B-8D79-EBA505D31583}"/>
              </a:ext>
            </a:extLst>
          </p:cNvPr>
          <p:cNvSpPr/>
          <p:nvPr/>
        </p:nvSpPr>
        <p:spPr>
          <a:xfrm>
            <a:off x="1934298" y="3207112"/>
            <a:ext cx="1370888" cy="33855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zh-Han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0x11223344</a:t>
            </a:r>
            <a:endParaRPr lang="en-US" sz="1600" dirty="0"/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4851A179-CBE7-D94B-AFDE-8B373CD3D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487" y="5378148"/>
            <a:ext cx="1634704" cy="543893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Han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ChengDu</a:t>
            </a:r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4580BC-C085-4441-BB79-D928F1B33463}"/>
              </a:ext>
            </a:extLst>
          </p:cNvPr>
          <p:cNvSpPr/>
          <p:nvPr/>
        </p:nvSpPr>
        <p:spPr>
          <a:xfrm>
            <a:off x="1914784" y="5463805"/>
            <a:ext cx="1338828" cy="36933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zh-Hans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0x23443344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DE7E05-8C57-4844-ACB5-0377DE753BD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005736" y="4885255"/>
            <a:ext cx="309300" cy="5472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11">
            <a:extLst>
              <a:ext uri="{FF2B5EF4-FFF2-40B4-BE49-F238E27FC236}">
                <a16:creationId xmlns:a16="http://schemas.microsoft.com/office/drawing/2014/main" id="{C88AE9F0-7ACA-0D4F-B3C7-405FD017E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268" y="3861953"/>
            <a:ext cx="927643" cy="45717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0x11223344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Rectangle 11">
            <a:extLst>
              <a:ext uri="{FF2B5EF4-FFF2-40B4-BE49-F238E27FC236}">
                <a16:creationId xmlns:a16="http://schemas.microsoft.com/office/drawing/2014/main" id="{0AF4BAC1-637B-DD41-9B24-8375EFBAF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268" y="4588820"/>
            <a:ext cx="927643" cy="44215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0x11223344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411B47-9C40-9648-A03E-E3D5D0676128}"/>
              </a:ext>
            </a:extLst>
          </p:cNvPr>
          <p:cNvSpPr/>
          <p:nvPr/>
        </p:nvSpPr>
        <p:spPr>
          <a:xfrm>
            <a:off x="6554427" y="4387421"/>
            <a:ext cx="1062991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city2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E652B2-1396-6B4D-9D4D-C08DED6F24DF}"/>
              </a:ext>
            </a:extLst>
          </p:cNvPr>
          <p:cNvSpPr/>
          <p:nvPr/>
        </p:nvSpPr>
        <p:spPr>
          <a:xfrm>
            <a:off x="6554427" y="3809587"/>
            <a:ext cx="1143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altLang="zh-Han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city1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0474AD6-53FD-A041-BF92-FDC99157445E}"/>
              </a:ext>
            </a:extLst>
          </p:cNvPr>
          <p:cNvCxnSpPr>
            <a:cxnSpLocks/>
          </p:cNvCxnSpPr>
          <p:nvPr/>
        </p:nvCxnSpPr>
        <p:spPr>
          <a:xfrm flipV="1">
            <a:off x="8423911" y="3545789"/>
            <a:ext cx="550725" cy="51227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11">
            <a:extLst>
              <a:ext uri="{FF2B5EF4-FFF2-40B4-BE49-F238E27FC236}">
                <a16:creationId xmlns:a16="http://schemas.microsoft.com/office/drawing/2014/main" id="{00B0AEDE-FEEF-8A44-A166-5DBED8114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4413" y="5446076"/>
            <a:ext cx="1634704" cy="543893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Han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ChengDu</a:t>
            </a:r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7371D4F-569D-B64C-8BD9-AF6AF6B1D158}"/>
              </a:ext>
            </a:extLst>
          </p:cNvPr>
          <p:cNvSpPr/>
          <p:nvPr/>
        </p:nvSpPr>
        <p:spPr>
          <a:xfrm>
            <a:off x="8163710" y="5531733"/>
            <a:ext cx="1338828" cy="36933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zh-Hans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0x23443344</a:t>
            </a:r>
            <a:endParaRPr lang="en-US" dirty="0"/>
          </a:p>
        </p:txBody>
      </p:sp>
      <p:sp>
        <p:nvSpPr>
          <p:cNvPr id="63" name="Rectangle 11">
            <a:extLst>
              <a:ext uri="{FF2B5EF4-FFF2-40B4-BE49-F238E27FC236}">
                <a16:creationId xmlns:a16="http://schemas.microsoft.com/office/drawing/2014/main" id="{046EFBC8-EF6E-C049-B109-0BFA48306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0174" y="3041018"/>
            <a:ext cx="1634704" cy="543893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en-US" altLang="zh-Han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ChongQing</a:t>
            </a:r>
            <a:r>
              <a:rPr lang="en-US" altLang="zh-Han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”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F49D7A-DDD1-5B41-84D0-4BACBA9C2EB1}"/>
              </a:ext>
            </a:extLst>
          </p:cNvPr>
          <p:cNvSpPr/>
          <p:nvPr/>
        </p:nvSpPr>
        <p:spPr>
          <a:xfrm>
            <a:off x="7994134" y="3161463"/>
            <a:ext cx="1370888" cy="33855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>
            <a:spAutoFit/>
          </a:bodyPr>
          <a:lstStyle/>
          <a:p>
            <a:r>
              <a:rPr lang="en-US" altLang="zh-Han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0x11223344</a:t>
            </a:r>
            <a:endParaRPr lang="en-US" sz="16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16AD4A5-CED4-6E4B-B4C7-11863A4FDD4F}"/>
              </a:ext>
            </a:extLst>
          </p:cNvPr>
          <p:cNvCxnSpPr>
            <a:cxnSpLocks/>
          </p:cNvCxnSpPr>
          <p:nvPr/>
        </p:nvCxnSpPr>
        <p:spPr>
          <a:xfrm flipV="1">
            <a:off x="8423911" y="3545666"/>
            <a:ext cx="640079" cy="136109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76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3360416" y="3009171"/>
            <a:ext cx="4888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Hans" altLang="en-US" sz="4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常用类的使用</a:t>
            </a:r>
            <a:endParaRPr lang="ja-JP" altLang="en-US" sz="4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0" y="510328"/>
            <a:ext cx="2443615" cy="7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8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243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E7C15B-1CED-B64E-BF05-D0DA561E5290}"/>
              </a:ext>
            </a:extLst>
          </p:cNvPr>
          <p:cNvSpPr txBox="1">
            <a:spLocks noChangeArrowheads="1"/>
          </p:cNvSpPr>
          <p:nvPr/>
        </p:nvSpPr>
        <p:spPr>
          <a:xfrm>
            <a:off x="179004" y="1671842"/>
            <a:ext cx="8839266" cy="3403078"/>
          </a:xfrm>
          <a:prstGeom prst="rect">
            <a:avLst/>
          </a:prstGeom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q"/>
            </a:pPr>
            <a:r>
              <a:rPr lang="zh-Hans" altLang="en-US" sz="3200" dirty="0"/>
              <a:t> </a:t>
            </a:r>
            <a:r>
              <a:rPr lang="en-US" altLang="zh-CN" sz="3200" dirty="0"/>
              <a:t>String</a:t>
            </a:r>
            <a:r>
              <a:rPr lang="zh-CN" altLang="en-US" sz="3200" dirty="0"/>
              <a:t>类对象的创建方式有两种</a:t>
            </a:r>
            <a:endParaRPr lang="en-US" altLang="zh-CN" sz="3200" dirty="0"/>
          </a:p>
          <a:p>
            <a:pPr>
              <a:buFont typeface="Wingdings" pitchFamily="2" charset="2"/>
              <a:buChar char="ü"/>
            </a:pPr>
            <a:r>
              <a:rPr lang="zh-CN" altLang="en-US" sz="3200" dirty="0"/>
              <a:t>静态方式</a:t>
            </a:r>
            <a:r>
              <a:rPr lang="en-US" altLang="zh-CN" sz="3200" dirty="0"/>
              <a:t>——</a:t>
            </a:r>
            <a:r>
              <a:rPr lang="zh-CN" altLang="en-US" sz="3200" dirty="0"/>
              <a:t>采用</a:t>
            </a:r>
            <a:r>
              <a:rPr lang="zh-CN" altLang="en-US" sz="3200" b="1" dirty="0">
                <a:solidFill>
                  <a:srgbClr val="C00000"/>
                </a:solidFill>
              </a:rPr>
              <a:t>直接赋值</a:t>
            </a:r>
            <a:r>
              <a:rPr lang="zh-CN" altLang="en-US" sz="3200" dirty="0"/>
              <a:t>方法</a:t>
            </a:r>
            <a:endParaRPr lang="en-US" altLang="zh-CN" sz="3200" dirty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String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";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3200" dirty="0"/>
              <a:t>动态方式</a:t>
            </a:r>
            <a:r>
              <a:rPr lang="en-US" altLang="zh-CN" sz="3200" dirty="0"/>
              <a:t>——</a:t>
            </a:r>
            <a:r>
              <a:rPr lang="zh-CN" altLang="en-US" sz="3200" dirty="0"/>
              <a:t>使用</a:t>
            </a:r>
            <a:r>
              <a:rPr lang="en-US" altLang="zh-CN" sz="3200" b="1" dirty="0">
                <a:solidFill>
                  <a:srgbClr val="C00000"/>
                </a:solidFill>
              </a:rPr>
              <a:t>new</a:t>
            </a:r>
            <a:r>
              <a:rPr lang="zh-CN" altLang="en-US" sz="3200" dirty="0"/>
              <a:t>动态分配内存空间</a:t>
            </a:r>
            <a:endParaRPr lang="en-US" altLang="zh-CN" sz="3200" dirty="0"/>
          </a:p>
          <a:p>
            <a:pPr>
              <a:buFont typeface="Arial" panose="020B0604020202020204" pitchFamily="34" charset="0"/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String 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new String("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"); 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0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467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类中常用方法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9" name="内容占位符 9">
            <a:extLst>
              <a:ext uri="{FF2B5EF4-FFF2-40B4-BE49-F238E27FC236}">
                <a16:creationId xmlns:a16="http://schemas.microsoft.com/office/drawing/2014/main" id="{C652ABB6-4306-1541-BC09-AD0EC45A684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9004" y="1527296"/>
          <a:ext cx="11118322" cy="5016072"/>
        </p:xfrm>
        <a:graphic>
          <a:graphicData uri="http://schemas.openxmlformats.org/drawingml/2006/table">
            <a:tbl>
              <a:tblPr/>
              <a:tblGrid>
                <a:gridCol w="655386">
                  <a:extLst>
                    <a:ext uri="{9D8B030D-6E8A-4147-A177-3AD203B41FA5}">
                      <a16:colId xmlns:a16="http://schemas.microsoft.com/office/drawing/2014/main" val="1639358055"/>
                    </a:ext>
                  </a:extLst>
                </a:gridCol>
                <a:gridCol w="6076884">
                  <a:extLst>
                    <a:ext uri="{9D8B030D-6E8A-4147-A177-3AD203B41FA5}">
                      <a16:colId xmlns:a16="http://schemas.microsoft.com/office/drawing/2014/main" val="157031746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1299148329"/>
                    </a:ext>
                  </a:extLst>
                </a:gridCol>
                <a:gridCol w="3517372">
                  <a:extLst>
                    <a:ext uri="{9D8B030D-6E8A-4147-A177-3AD203B41FA5}">
                      <a16:colId xmlns:a16="http://schemas.microsoft.com/office/drawing/2014/main" val="1778572702"/>
                    </a:ext>
                  </a:extLst>
                </a:gridCol>
              </a:tblGrid>
              <a:tr h="38966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方法定义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211640"/>
                  </a:ext>
                </a:extLst>
              </a:tr>
              <a:tr h="472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String(String original)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构造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与参数对象序列相同的字符串对象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9395"/>
                  </a:ext>
                </a:extLst>
              </a:tr>
              <a:tr h="472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String(char[] value)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构造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直接将一个字符数组变为一个字符串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125825"/>
                  </a:ext>
                </a:extLst>
              </a:tr>
              <a:tr h="472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String(char[]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value,int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offset,int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 count)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构造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将指定范围的字符数组变为字符串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562652"/>
                  </a:ext>
                </a:extLst>
              </a:tr>
              <a:tr h="58377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String(byte[] bytes)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构造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将一个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byte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数组全部变为字符串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25437"/>
                  </a:ext>
                </a:extLst>
              </a:tr>
              <a:tr h="33896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char[]  toCharArray()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将一个字符串变为字符数组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30003"/>
                  </a:ext>
                </a:extLst>
              </a:tr>
              <a:tr h="472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char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charAt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(int index)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从一个字符串中取出指定位置的字符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77929"/>
                  </a:ext>
                </a:extLst>
              </a:tr>
              <a:tr h="33896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byte[] 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getBytes()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将一个字符串变为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byte</a:t>
                      </a: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数组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425847"/>
                  </a:ext>
                </a:extLst>
              </a:tr>
              <a:tr h="33896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int length()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取得字符串长度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585489"/>
                  </a:ext>
                </a:extLst>
              </a:tr>
              <a:tr h="47223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int indexOf(String str)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从头开始查找指定的字符串位置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032766"/>
                  </a:ext>
                </a:extLst>
              </a:tr>
              <a:tr h="58409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int indexOf(String str,int fromIndex)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从指定位置开始查找指定的字符串位置</a:t>
                      </a:r>
                    </a:p>
                  </a:txBody>
                  <a:tcPr marT="45736" marB="45736" horzOverflow="overflow">
                    <a:lnL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10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427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467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类中常用方法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0" name="内容占位符 9">
            <a:extLst>
              <a:ext uri="{FF2B5EF4-FFF2-40B4-BE49-F238E27FC236}">
                <a16:creationId xmlns:a16="http://schemas.microsoft.com/office/drawing/2014/main" id="{6D5F24F3-BB4C-F244-B43C-6BDDD9427FA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61238" y="1502498"/>
          <a:ext cx="11695431" cy="5292082"/>
        </p:xfrm>
        <a:graphic>
          <a:graphicData uri="http://schemas.openxmlformats.org/drawingml/2006/table">
            <a:tbl>
              <a:tblPr/>
              <a:tblGrid>
                <a:gridCol w="620996">
                  <a:extLst>
                    <a:ext uri="{9D8B030D-6E8A-4147-A177-3AD203B41FA5}">
                      <a16:colId xmlns:a16="http://schemas.microsoft.com/office/drawing/2014/main" val="166559180"/>
                    </a:ext>
                  </a:extLst>
                </a:gridCol>
                <a:gridCol w="6623961">
                  <a:extLst>
                    <a:ext uri="{9D8B030D-6E8A-4147-A177-3AD203B41FA5}">
                      <a16:colId xmlns:a16="http://schemas.microsoft.com/office/drawing/2014/main" val="3263915554"/>
                    </a:ext>
                  </a:extLst>
                </a:gridCol>
                <a:gridCol w="931495">
                  <a:extLst>
                    <a:ext uri="{9D8B030D-6E8A-4147-A177-3AD203B41FA5}">
                      <a16:colId xmlns:a16="http://schemas.microsoft.com/office/drawing/2014/main" val="2582562760"/>
                    </a:ext>
                  </a:extLst>
                </a:gridCol>
                <a:gridCol w="3518979">
                  <a:extLst>
                    <a:ext uri="{9D8B030D-6E8A-4147-A177-3AD203B41FA5}">
                      <a16:colId xmlns:a16="http://schemas.microsoft.com/office/drawing/2014/main" val="3656650738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方法定义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类型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描述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217362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trim( 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清除左、右两端的空格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425558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substring(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int beginIndex)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从指定位置开始，一直取到尾进行字符串的截取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131915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 substring(int begin,int end)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截取指定范围的字符串，开始点和结束点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913884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String[]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split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(String regex)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按照指定的字符串对字符串进行拆分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562352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toUpperCase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()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将一个字符串全部变为大写字母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097310"/>
                  </a:ext>
                </a:extLst>
              </a:tr>
              <a:tr h="5175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16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toLowerCase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()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将一个字符串全部变为小写字母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812996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17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boolean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startsWith</a:t>
                      </a: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(String prefix)</a:t>
                      </a:r>
                      <a:endParaRPr kumimoji="0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判断是否以指定的字符串开头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373830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18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boolean endsWith(String suffix)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判断是否以指定的字符串结尾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307501"/>
                  </a:ext>
                </a:extLst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19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boolean equals(String str)</a:t>
                      </a:r>
                      <a:endParaRPr kumimoji="0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判断两个字符串内容是否相等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189870"/>
                  </a:ext>
                </a:extLst>
              </a:tr>
              <a:tr h="42544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boolean equalsIgnoreCase(String str)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不区分大小写比较两个字符串是否相等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203666"/>
                  </a:ext>
                </a:extLst>
              </a:tr>
              <a:tr h="41148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21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public String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replaceAll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(String 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regex,String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 replacement)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普通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 b="1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bg1"/>
                          </a:solidFill>
                          <a:latin typeface="Comic Sans MS" panose="030F0902030302020204" pitchFamily="66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字符串替换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anose="030F0902030302020204" pitchFamily="66" charset="0"/>
                          <a:ea typeface="宋体" panose="02010600030101010101" pitchFamily="2" charset="-122"/>
                        </a:rPr>
                        <a:t>*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anose="030F09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97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9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467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举例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DD243A83-C232-4C46-B4FB-31D78E508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04" y="1643325"/>
            <a:ext cx="7353366" cy="3786188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 Demo20{</a:t>
            </a:r>
            <a:r>
              <a:rPr lang="zh-Hans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读程序，观察输出的结果</a:t>
            </a:r>
            <a:endParaRPr lang="en-US" altLang="zh-CN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public static void main(String </a:t>
            </a:r>
            <a:r>
              <a:rPr lang="en-US" altLang="zh-CN" sz="2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[]){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String  s1 =  "ABC" ;		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String  s2 =  new String("ABC");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String  s3 =  "ABC";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(s1 == s2) ;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(s2 == s3) ;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(s1 == s3) ;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D20DB4C-A889-224F-90AA-0C1FA8DF3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323" y="1276562"/>
            <a:ext cx="3533775" cy="213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644268-CB82-2C4E-9DB0-BB5740EE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2075" y="3743934"/>
            <a:ext cx="4480714" cy="1077218"/>
          </a:xfrm>
          <a:prstGeom prst="rect">
            <a:avLst/>
          </a:prstGeom>
          <a:solidFill>
            <a:srgbClr val="7030A0"/>
          </a:solidFill>
          <a:ln w="57150">
            <a:solidFill>
              <a:srgbClr val="00B0F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 dirty="0" smtClean="0">
                <a:solidFill>
                  <a:schemeClr val="bg1"/>
                </a:solidFill>
              </a:rPr>
              <a:t>“==”</a:t>
            </a:r>
            <a:r>
              <a:rPr lang="zh-CN" altLang="en-US" sz="3200" b="1" dirty="0">
                <a:solidFill>
                  <a:schemeClr val="bg1"/>
                </a:solidFill>
              </a:rPr>
              <a:t>是用来进行数值或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eaLnBrk="1" hangingPunct="1"/>
            <a:r>
              <a:rPr lang="en-US" altLang="zh-CN" sz="3200" b="1" dirty="0">
                <a:solidFill>
                  <a:schemeClr val="bg1"/>
                </a:solidFill>
              </a:rPr>
              <a:t>  </a:t>
            </a:r>
            <a:r>
              <a:rPr lang="zh-CN" altLang="en-US" sz="3200" b="1" dirty="0">
                <a:solidFill>
                  <a:schemeClr val="bg1"/>
                </a:solidFill>
              </a:rPr>
              <a:t>内存地址比较的。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18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467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举例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DD243A83-C232-4C46-B4FB-31D78E508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66442"/>
            <a:ext cx="9648497" cy="3785652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  class   Demo19{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public static void main(String </a:t>
            </a:r>
            <a:r>
              <a:rPr lang="en-US" altLang="zh-CN" sz="2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[]){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String  str1  =  "hello" ;		  // </a:t>
            </a:r>
            <a:r>
              <a:rPr lang="ja-JP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直接赋值</a:t>
            </a:r>
          </a:p>
          <a:p>
            <a:pPr eaLnBrk="1" hangingPunct="1"/>
            <a:r>
              <a:rPr lang="ja-JP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 str2  =  new String(“hello”) ;  // </a:t>
            </a:r>
            <a:r>
              <a:rPr lang="ja-JP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创建并</a:t>
            </a:r>
            <a:r>
              <a:rPr lang="ja-JP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赋值</a:t>
            </a:r>
          </a:p>
          <a:p>
            <a:pPr eaLnBrk="1" hangingPunct="1"/>
            <a:r>
              <a:rPr lang="ja-JP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 str3  =  str2 ;		   // </a:t>
            </a:r>
            <a:r>
              <a:rPr lang="ja-JP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传递引用</a:t>
            </a:r>
          </a:p>
          <a:p>
            <a:pPr eaLnBrk="1" hangingPunct="1"/>
            <a:r>
              <a:rPr lang="ja-JP" altLang="en-US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str1.equals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(str2)) ;	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str1.equals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(str3)) ;	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400" b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str2.equals</a:t>
            </a:r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(str3)) ;	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 eaLnBrk="1" hangingPunct="1"/>
            <a:r>
              <a:rPr lang="en-US" altLang="zh-CN" sz="2400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831D26DB-7FED-4C49-B5BD-4E69ABF3A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913" y="3399019"/>
            <a:ext cx="4343400" cy="223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03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C6D4325-6578-5047-85DD-C8001C3FE2A0}"/>
              </a:ext>
            </a:extLst>
          </p:cNvPr>
          <p:cNvGrpSpPr/>
          <p:nvPr/>
        </p:nvGrpSpPr>
        <p:grpSpPr>
          <a:xfrm>
            <a:off x="0" y="431122"/>
            <a:ext cx="5069403" cy="905109"/>
            <a:chOff x="0" y="431122"/>
            <a:chExt cx="5069403" cy="905109"/>
          </a:xfrm>
        </p:grpSpPr>
        <p:sp>
          <p:nvSpPr>
            <p:cNvPr id="776" name="文本框 775"/>
            <p:cNvSpPr txBox="1"/>
            <p:nvPr/>
          </p:nvSpPr>
          <p:spPr>
            <a:xfrm>
              <a:off x="386746" y="596752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b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CONTENTS</a:t>
              </a:r>
              <a:endParaRPr lang="zh-CN" altLang="en-US" sz="3600" b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784" name="图片 783"/>
            <p:cNvPicPr>
              <a:picLocks noChangeAspect="1"/>
            </p:cNvPicPr>
            <p:nvPr/>
          </p:nvPicPr>
          <p:blipFill rotWithShape="1">
            <a:blip r:embed="rId3" cstate="print">
              <a:extLst/>
            </a:blip>
            <a:srcRect t="75239"/>
            <a:stretch/>
          </p:blipFill>
          <p:spPr>
            <a:xfrm>
              <a:off x="0" y="431122"/>
              <a:ext cx="5069403" cy="416315"/>
            </a:xfrm>
            <a:prstGeom prst="rect">
              <a:avLst/>
            </a:prstGeom>
          </p:spPr>
        </p:pic>
        <p:pic>
          <p:nvPicPr>
            <p:cNvPr id="787" name="图片 786"/>
            <p:cNvPicPr>
              <a:picLocks noChangeAspect="1"/>
            </p:cNvPicPr>
            <p:nvPr/>
          </p:nvPicPr>
          <p:blipFill rotWithShape="1">
            <a:blip r:embed="rId3" cstate="print">
              <a:extLst/>
            </a:blip>
            <a:srcRect t="75239"/>
            <a:stretch/>
          </p:blipFill>
          <p:spPr>
            <a:xfrm rot="10800000" flipH="1">
              <a:off x="0" y="919916"/>
              <a:ext cx="5069403" cy="416315"/>
            </a:xfrm>
            <a:prstGeom prst="rect">
              <a:avLst/>
            </a:prstGeom>
          </p:spPr>
        </p:pic>
      </p:grpSp>
      <p:sp>
        <p:nvSpPr>
          <p:cNvPr id="777" name="文本框 776"/>
          <p:cNvSpPr txBox="1"/>
          <p:nvPr/>
        </p:nvSpPr>
        <p:spPr>
          <a:xfrm>
            <a:off x="2927983" y="596751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本节</a:t>
            </a:r>
            <a:r>
              <a:rPr lang="zh-CN" altLang="en-US" sz="36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726" y="49858"/>
            <a:ext cx="3816026" cy="11932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EB98B2-2B3F-6546-B9FA-95C86F85E00E}"/>
              </a:ext>
            </a:extLst>
          </p:cNvPr>
          <p:cNvSpPr/>
          <p:nvPr/>
        </p:nvSpPr>
        <p:spPr>
          <a:xfrm>
            <a:off x="690491" y="1343823"/>
            <a:ext cx="7026143" cy="517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  <a:defRPr/>
            </a:pPr>
            <a:r>
              <a:rPr kumimoji="1" lang="zh-CN" altLang="en-US" sz="32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面向对象与面向过程</a:t>
            </a:r>
            <a:endParaRPr kumimoji="1" lang="en-US" altLang="zh-CN" sz="3200" b="1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  <a:defRPr/>
            </a:pPr>
            <a:r>
              <a:rPr kumimoji="1" lang="zh-CN" altLang="en-US" sz="32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kumimoji="1" lang="zh-CN" altLang="en-US" sz="32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三</a:t>
            </a:r>
            <a:r>
              <a:rPr kumimoji="1" lang="zh-CN" altLang="en-US" sz="32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大特征</a:t>
            </a:r>
            <a:endParaRPr kumimoji="1" lang="en-US" altLang="zh-Hans" sz="3200" b="1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  <a:defRPr/>
            </a:pPr>
            <a:r>
              <a:rPr kumimoji="1" lang="zh-Hans" altLang="en-US" sz="32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r>
              <a:rPr kumimoji="1" lang="en-US" altLang="zh-Han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Hans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类的使用</a:t>
            </a:r>
            <a:endParaRPr kumimoji="1" lang="en-HK" altLang="zh-Hans" sz="3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  <a:defRPr/>
            </a:pPr>
            <a:r>
              <a:rPr kumimoji="1" lang="zh-Hans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对象的创建及使用</a:t>
            </a:r>
            <a:endParaRPr kumimoji="1" lang="en-HK" altLang="zh-Hans" sz="3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  <a:defRPr/>
            </a:pPr>
            <a:r>
              <a:rPr kumimoji="1" lang="zh-Hans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</a:t>
            </a:r>
            <a:r>
              <a:rPr kumimoji="1" lang="zh-Hans" altLang="en-US" sz="32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en-US" altLang="zh-Hans" sz="24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String/Random/Scanner</a:t>
            </a:r>
            <a:endParaRPr kumimoji="1" lang="en-HK" altLang="zh-Hans" sz="2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  <a:defRPr/>
            </a:pPr>
            <a:r>
              <a:rPr kumimoji="1" lang="en-US" altLang="zh-CN" sz="32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3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kumimoji="1" lang="zh-CN" altLang="en-US" sz="32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  <a:endParaRPr kumimoji="1" lang="en-US" altLang="zh-CN" sz="3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0" indent="-457200">
              <a:lnSpc>
                <a:spcPct val="150000"/>
              </a:lnSpc>
              <a:buFont typeface="Wingdings" pitchFamily="2" charset="2"/>
              <a:buChar char="q"/>
              <a:defRPr/>
            </a:pPr>
            <a:r>
              <a:rPr kumimoji="1" lang="zh-CN" altLang="en-US" sz="32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课堂实践</a:t>
            </a:r>
            <a:endParaRPr kumimoji="1" lang="en-HK" altLang="zh-Hans" sz="3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71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467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64EE9B4-4B1D-1F43-811E-AF2BAC3DAD9F}"/>
              </a:ext>
            </a:extLst>
          </p:cNvPr>
          <p:cNvSpPr txBox="1">
            <a:spLocks/>
          </p:cNvSpPr>
          <p:nvPr/>
        </p:nvSpPr>
        <p:spPr>
          <a:xfrm>
            <a:off x="179004" y="1687410"/>
            <a:ext cx="11499378" cy="4114800"/>
          </a:xfrm>
          <a:prstGeom prst="rect">
            <a:avLst/>
          </a:prstGeom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1. String</a:t>
            </a:r>
            <a:r>
              <a:rPr lang="zh-CN" altLang="en-US" dirty="0"/>
              <a:t>类在</a:t>
            </a:r>
            <a:r>
              <a:rPr lang="en-US" altLang="zh-CN" dirty="0"/>
              <a:t>Java</a:t>
            </a:r>
            <a:r>
              <a:rPr lang="zh-CN" altLang="en-US" dirty="0"/>
              <a:t>中较为特殊，</a:t>
            </a:r>
            <a:r>
              <a:rPr lang="en-US" altLang="zh-CN" dirty="0"/>
              <a:t>String</a:t>
            </a:r>
            <a:r>
              <a:rPr lang="zh-CN" altLang="en-US" dirty="0"/>
              <a:t>可以使用直接赋值的方式实例化，也可以通过构造方法进行实例化。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2. </a:t>
            </a:r>
            <a:r>
              <a:rPr lang="zh-CN" altLang="en-US" dirty="0"/>
              <a:t>在</a:t>
            </a:r>
            <a:r>
              <a:rPr lang="en-US" altLang="zh-CN" dirty="0"/>
              <a:t>String</a:t>
            </a:r>
            <a:r>
              <a:rPr lang="zh-CN" altLang="en-US" dirty="0"/>
              <a:t>中比较字符串内容时需要使用 </a:t>
            </a:r>
            <a:r>
              <a:rPr lang="en-US" altLang="zh-CN" b="1" dirty="0">
                <a:solidFill>
                  <a:srgbClr val="C00000"/>
                </a:solidFill>
              </a:rPr>
              <a:t>equals( )</a:t>
            </a:r>
            <a:r>
              <a:rPr lang="zh-CN" altLang="en-US" dirty="0"/>
              <a:t>方法，而“</a:t>
            </a:r>
            <a:r>
              <a:rPr lang="en-US" altLang="zh-CN" b="1" dirty="0">
                <a:solidFill>
                  <a:srgbClr val="C00000"/>
                </a:solidFill>
              </a:rPr>
              <a:t>==</a:t>
            </a:r>
            <a:r>
              <a:rPr lang="zh-CN" altLang="en-US" dirty="0"/>
              <a:t>”比较的只是两个字符串的</a:t>
            </a:r>
            <a:r>
              <a:rPr lang="zh-CN" altLang="en-US" b="1" dirty="0">
                <a:solidFill>
                  <a:srgbClr val="C00000"/>
                </a:solidFill>
              </a:rPr>
              <a:t>堆内存地址值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3. </a:t>
            </a:r>
            <a:r>
              <a:rPr lang="zh-CN" altLang="en-US" dirty="0"/>
              <a:t>字符串的内容一旦声明则不可改变，改变的是</a:t>
            </a:r>
            <a:r>
              <a:rPr lang="zh-CN" altLang="en-US" b="1" dirty="0">
                <a:solidFill>
                  <a:srgbClr val="C00000"/>
                </a:solidFill>
              </a:rPr>
              <a:t>引用变量指向的堆内存地址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62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4678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小结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B64EE9B4-4B1D-1F43-811E-AF2BAC3DAD9F}"/>
              </a:ext>
            </a:extLst>
          </p:cNvPr>
          <p:cNvSpPr txBox="1">
            <a:spLocks/>
          </p:cNvSpPr>
          <p:nvPr/>
        </p:nvSpPr>
        <p:spPr>
          <a:xfrm>
            <a:off x="179004" y="1687410"/>
            <a:ext cx="11499378" cy="4114800"/>
          </a:xfrm>
          <a:prstGeom prst="rect">
            <a:avLst/>
          </a:prstGeom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1. String</a:t>
            </a:r>
            <a:r>
              <a:rPr lang="zh-CN" altLang="en-US" dirty="0"/>
              <a:t>类在</a:t>
            </a:r>
            <a:r>
              <a:rPr lang="en-US" altLang="zh-CN" dirty="0"/>
              <a:t>Java</a:t>
            </a:r>
            <a:r>
              <a:rPr lang="zh-CN" altLang="en-US" dirty="0"/>
              <a:t>中较为特殊，</a:t>
            </a:r>
            <a:r>
              <a:rPr lang="en-US" altLang="zh-CN" dirty="0"/>
              <a:t>String</a:t>
            </a:r>
            <a:r>
              <a:rPr lang="zh-CN" altLang="en-US" dirty="0"/>
              <a:t>可以使用直接赋值的方式实例化，也可以通过构造方法进行实例化。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2. </a:t>
            </a:r>
            <a:r>
              <a:rPr lang="zh-CN" altLang="en-US" dirty="0"/>
              <a:t>在</a:t>
            </a:r>
            <a:r>
              <a:rPr lang="en-US" altLang="zh-CN" dirty="0"/>
              <a:t>String</a:t>
            </a:r>
            <a:r>
              <a:rPr lang="zh-CN" altLang="en-US" dirty="0"/>
              <a:t>中比较字符串内容时需要使用 </a:t>
            </a:r>
            <a:r>
              <a:rPr lang="en-US" altLang="zh-CN" b="1" dirty="0">
                <a:solidFill>
                  <a:srgbClr val="C00000"/>
                </a:solidFill>
              </a:rPr>
              <a:t>equals( )</a:t>
            </a:r>
            <a:r>
              <a:rPr lang="zh-CN" altLang="en-US" dirty="0"/>
              <a:t>方法，而“</a:t>
            </a:r>
            <a:r>
              <a:rPr lang="en-US" altLang="zh-CN" b="1" dirty="0">
                <a:solidFill>
                  <a:srgbClr val="C00000"/>
                </a:solidFill>
              </a:rPr>
              <a:t>==</a:t>
            </a:r>
            <a:r>
              <a:rPr lang="zh-CN" altLang="en-US" dirty="0"/>
              <a:t>”比较的只是两个字符串的</a:t>
            </a:r>
            <a:r>
              <a:rPr lang="zh-CN" altLang="en-US" b="1" dirty="0">
                <a:solidFill>
                  <a:srgbClr val="C00000"/>
                </a:solidFill>
              </a:rPr>
              <a:t>堆内存地址值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3. </a:t>
            </a:r>
            <a:r>
              <a:rPr lang="zh-CN" altLang="en-US" dirty="0"/>
              <a:t>字符串的内容一旦声明则不可改变，改变的是</a:t>
            </a:r>
            <a:r>
              <a:rPr lang="zh-CN" altLang="en-US" b="1" dirty="0">
                <a:solidFill>
                  <a:srgbClr val="C00000"/>
                </a:solidFill>
              </a:rPr>
              <a:t>引用变量指向的堆内存地址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93735A-FA40-42EE-8579-DB4351644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243" y="1055790"/>
            <a:ext cx="8481875" cy="484107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186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243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Random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类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E7C15B-1CED-B64E-BF05-D0DA561E5290}"/>
              </a:ext>
            </a:extLst>
          </p:cNvPr>
          <p:cNvSpPr txBox="1">
            <a:spLocks noChangeArrowheads="1"/>
          </p:cNvSpPr>
          <p:nvPr/>
        </p:nvSpPr>
        <p:spPr>
          <a:xfrm>
            <a:off x="239152" y="1485905"/>
            <a:ext cx="11552662" cy="4723632"/>
          </a:xfrm>
          <a:prstGeom prst="rect">
            <a:avLst/>
          </a:prstGeom>
          <a:ln w="12700">
            <a:solidFill>
              <a:srgbClr val="7030A0"/>
            </a:solidFill>
            <a:miter lim="800000"/>
            <a:headEnd/>
            <a:tailEnd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altLang="zh-Hans" dirty="0"/>
              <a:t>Random</a:t>
            </a:r>
            <a:r>
              <a:rPr lang="zh-Hans" altLang="en-US" dirty="0"/>
              <a:t> 类产生随机数</a:t>
            </a:r>
            <a:endParaRPr lang="en-US" altLang="zh-CN" dirty="0"/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Hans" dirty="0"/>
              <a:t>Import</a:t>
            </a:r>
            <a:r>
              <a:rPr lang="zh-Hans" altLang="en-US" dirty="0"/>
              <a:t> </a:t>
            </a:r>
            <a:r>
              <a:rPr lang="en-US" altLang="zh-Hans" dirty="0" err="1"/>
              <a:t>java.util.Random</a:t>
            </a:r>
            <a:endParaRPr lang="en-US" altLang="zh-Hans" dirty="0"/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zh-Hans" altLang="en-US" dirty="0"/>
              <a:t> 方法</a:t>
            </a:r>
            <a:endParaRPr lang="en-HK" altLang="zh-Hans" dirty="0"/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Random()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构造方法：创建一个新的伪随机数生成器</a:t>
            </a:r>
            <a:endParaRPr lang="en-HK" altLang="zh-Han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nextFloat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返回一个分布在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[0.0,1.0]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区间的浮点随机数</a:t>
            </a:r>
            <a:endParaRPr lang="en-HK" altLang="zh-Han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nextInt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返回一个整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型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随机数，取值在整个 </a:t>
            </a:r>
            <a:r>
              <a:rPr lang="en-US" altLang="zh-Han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型区间</a:t>
            </a:r>
            <a:endParaRPr lang="en-HK" altLang="zh-Han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nextInt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Han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返回一个整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型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随机数，取值在</a:t>
            </a:r>
            <a:r>
              <a:rPr lang="en-US" altLang="zh-Han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0~(num-1)</a:t>
            </a:r>
            <a:r>
              <a:rPr lang="zh-Han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区间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1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451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Random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示例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0CCFC-7EE6-4840-A19B-FFD4D86E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" y="964682"/>
            <a:ext cx="7816362" cy="5809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AC1064-8F67-6140-93A9-716EF77EE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501" y="2302776"/>
            <a:ext cx="4344946" cy="289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243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Scanner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类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0388ABF-F3B6-FB42-A95D-AD8352064FEC}"/>
              </a:ext>
            </a:extLst>
          </p:cNvPr>
          <p:cNvSpPr txBox="1">
            <a:spLocks/>
          </p:cNvSpPr>
          <p:nvPr/>
        </p:nvSpPr>
        <p:spPr>
          <a:xfrm>
            <a:off x="262362" y="1598448"/>
            <a:ext cx="10049259" cy="3216628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在</a:t>
            </a:r>
            <a:r>
              <a:rPr lang="en-US" altLang="zh-CN" dirty="0"/>
              <a:t>Java</a:t>
            </a:r>
            <a:r>
              <a:rPr lang="zh-CN" altLang="en-US" dirty="0"/>
              <a:t>中，基于命令行的程序可以使用多种方式与用户交互。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命令行交互方法举例：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zh-CN" altLang="zh-CN" dirty="0"/>
              <a:t>①</a:t>
            </a:r>
            <a:r>
              <a:rPr lang="zh-CN" altLang="en-US" dirty="0"/>
              <a:t>通过命令行参数</a:t>
            </a:r>
            <a:r>
              <a:rPr lang="en-US" altLang="zh-CN" dirty="0" err="1"/>
              <a:t>args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args</a:t>
            </a:r>
            <a:r>
              <a:rPr lang="zh-CN" altLang="en-US" dirty="0"/>
              <a:t>是一个</a:t>
            </a:r>
            <a:r>
              <a:rPr lang="en-US" altLang="zh-CN" dirty="0"/>
              <a:t>String[]</a:t>
            </a:r>
            <a:r>
              <a:rPr lang="zh-CN" altLang="en-US" dirty="0"/>
              <a:t>类型的数组，它可以包含多个字符串对象， 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args</a:t>
            </a:r>
            <a:r>
              <a:rPr lang="zh-CN" altLang="en-US" dirty="0"/>
              <a:t>数组的长度和内容在</a:t>
            </a:r>
            <a:r>
              <a:rPr lang="en-US" altLang="zh-CN" dirty="0"/>
              <a:t>java</a:t>
            </a:r>
            <a:r>
              <a:rPr lang="zh-CN" altLang="en-US" dirty="0"/>
              <a:t>命令行中决定。</a:t>
            </a: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3460254E-96D1-6E45-8F6F-3804F311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80" y="5167636"/>
            <a:ext cx="8339138" cy="584200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</a:rPr>
              <a:t>执行程序格式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</a:rPr>
              <a:t>: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</a:rPr>
              <a:t>java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</a:rPr>
              <a:t>类名称 参数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</a:rPr>
              <a:t>1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</a:rPr>
              <a:t>参数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902030302020204" pitchFamily="66" charset="0"/>
                <a:ea typeface="宋体" panose="02010600030101010101" pitchFamily="2" charset="-122"/>
              </a:rPr>
              <a:t>2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…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57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C5899CEF-1BD4-F749-8324-E0B420FAB70C}"/>
              </a:ext>
            </a:extLst>
          </p:cNvPr>
          <p:cNvSpPr txBox="1">
            <a:spLocks/>
          </p:cNvSpPr>
          <p:nvPr/>
        </p:nvSpPr>
        <p:spPr>
          <a:xfrm>
            <a:off x="6718299" y="6248400"/>
            <a:ext cx="2250997" cy="45720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956EAFD2-F0BA-594B-B786-251710982E0B}" type="slidenum">
              <a:rPr lang="en-US" altLang="zh-CN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eaLnBrk="1" hangingPunct="1"/>
              <a:t>35</a:t>
            </a:fld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FBA8B0E0-B7F6-0146-8DC4-5113165AE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03" y="1099372"/>
            <a:ext cx="11756393" cy="3108543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 class  StaticDemo06{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public static void main(String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[]){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for(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args.length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++){	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循环输出在命令行输入的参数</a:t>
            </a:r>
          </a:p>
          <a:p>
            <a:pPr eaLnBrk="1" hangingPunct="1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"+(i+1)+"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个参数：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+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读程序，运行程序，观察输出结果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						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3BBBE2C-80D4-0045-882B-1BE209C5A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90" y="3391612"/>
            <a:ext cx="10225154" cy="327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6B4B2D0-B558-4F48-8BE0-5B82D40C3AF1}"/>
              </a:ext>
            </a:extLst>
          </p:cNvPr>
          <p:cNvGrpSpPr/>
          <p:nvPr/>
        </p:nvGrpSpPr>
        <p:grpSpPr>
          <a:xfrm>
            <a:off x="6069330" y="4634859"/>
            <a:ext cx="4282994" cy="898319"/>
            <a:chOff x="4887643" y="4634859"/>
            <a:chExt cx="4282994" cy="898319"/>
          </a:xfrm>
        </p:grpSpPr>
        <p:sp>
          <p:nvSpPr>
            <p:cNvPr id="17" name="矩形 5">
              <a:extLst>
                <a:ext uri="{FF2B5EF4-FFF2-40B4-BE49-F238E27FC236}">
                  <a16:creationId xmlns:a16="http://schemas.microsoft.com/office/drawing/2014/main" id="{CAF51298-D013-3C41-9106-5651F169BFB6}"/>
                </a:ext>
              </a:extLst>
            </p:cNvPr>
            <p:cNvSpPr/>
            <p:nvPr/>
          </p:nvSpPr>
          <p:spPr bwMode="auto">
            <a:xfrm>
              <a:off x="5636466" y="5083009"/>
              <a:ext cx="1525780" cy="448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dirty="0" err="1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</a:rPr>
                <a:t>args</a:t>
              </a:r>
              <a:r>
                <a:rPr lang="en-US" altLang="zh-CN" sz="2400" dirty="0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</a:rPr>
                <a:t>[0]</a:t>
              </a:r>
              <a:endParaRPr lang="zh-CN" altLang="en-US" sz="24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8" name="矩形 10">
              <a:extLst>
                <a:ext uri="{FF2B5EF4-FFF2-40B4-BE49-F238E27FC236}">
                  <a16:creationId xmlns:a16="http://schemas.microsoft.com/office/drawing/2014/main" id="{9345E3AF-152A-794C-93D0-B5B5C5AB0C22}"/>
                </a:ext>
              </a:extLst>
            </p:cNvPr>
            <p:cNvSpPr/>
            <p:nvPr/>
          </p:nvSpPr>
          <p:spPr bwMode="auto">
            <a:xfrm>
              <a:off x="4887643" y="5085028"/>
              <a:ext cx="1017187" cy="448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dirty="0" err="1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</a:rPr>
                <a:t>args</a:t>
              </a:r>
              <a:r>
                <a:rPr lang="en-US" altLang="zh-CN" sz="2400" dirty="0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</a:rPr>
                <a:t>:</a:t>
              </a:r>
              <a:endParaRPr lang="zh-CN" altLang="en-US" sz="24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19" name="矩形 11">
              <a:extLst>
                <a:ext uri="{FF2B5EF4-FFF2-40B4-BE49-F238E27FC236}">
                  <a16:creationId xmlns:a16="http://schemas.microsoft.com/office/drawing/2014/main" id="{EC6098FF-E5A9-0147-9AA3-3C0065818DD3}"/>
                </a:ext>
              </a:extLst>
            </p:cNvPr>
            <p:cNvSpPr/>
            <p:nvPr/>
          </p:nvSpPr>
          <p:spPr bwMode="auto">
            <a:xfrm>
              <a:off x="6838688" y="5083009"/>
              <a:ext cx="1167293" cy="448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dirty="0" err="1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</a:rPr>
                <a:t>args</a:t>
              </a:r>
              <a:r>
                <a:rPr lang="en-US" altLang="zh-CN" sz="2400" dirty="0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</a:rPr>
                <a:t>[1]</a:t>
              </a:r>
              <a:endParaRPr lang="zh-CN" altLang="en-US" sz="24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20" name="矩形 12">
              <a:extLst>
                <a:ext uri="{FF2B5EF4-FFF2-40B4-BE49-F238E27FC236}">
                  <a16:creationId xmlns:a16="http://schemas.microsoft.com/office/drawing/2014/main" id="{3ED0DBF0-4950-7240-95EE-F795D9DE7BD8}"/>
                </a:ext>
              </a:extLst>
            </p:cNvPr>
            <p:cNvSpPr/>
            <p:nvPr/>
          </p:nvSpPr>
          <p:spPr bwMode="auto">
            <a:xfrm>
              <a:off x="7814388" y="5083009"/>
              <a:ext cx="1356249" cy="4481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dirty="0" err="1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</a:rPr>
                <a:t>args</a:t>
              </a:r>
              <a:r>
                <a:rPr lang="en-US" altLang="zh-CN" sz="2400" dirty="0">
                  <a:ln>
                    <a:solidFill>
                      <a:schemeClr val="bg1"/>
                    </a:solidFill>
                  </a:ln>
                  <a:solidFill>
                    <a:srgbClr val="C00000"/>
                  </a:solidFill>
                </a:rPr>
                <a:t>[2]</a:t>
              </a:r>
              <a:endParaRPr lang="zh-CN" altLang="en-US" sz="2400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endParaRPr>
            </a:p>
          </p:txBody>
        </p:sp>
        <p:sp>
          <p:nvSpPr>
            <p:cNvPr id="21" name="矩形 6">
              <a:extLst>
                <a:ext uri="{FF2B5EF4-FFF2-40B4-BE49-F238E27FC236}">
                  <a16:creationId xmlns:a16="http://schemas.microsoft.com/office/drawing/2014/main" id="{B7176E69-BA03-7244-8789-B417BAFB0300}"/>
                </a:ext>
              </a:extLst>
            </p:cNvPr>
            <p:cNvSpPr/>
            <p:nvPr/>
          </p:nvSpPr>
          <p:spPr bwMode="auto">
            <a:xfrm>
              <a:off x="5890769" y="4634859"/>
              <a:ext cx="1034533" cy="4481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2" name="矩形 16">
              <a:extLst>
                <a:ext uri="{FF2B5EF4-FFF2-40B4-BE49-F238E27FC236}">
                  <a16:creationId xmlns:a16="http://schemas.microsoft.com/office/drawing/2014/main" id="{86153EDA-A0E4-2F40-B60C-476C0E523749}"/>
                </a:ext>
              </a:extLst>
            </p:cNvPr>
            <p:cNvSpPr/>
            <p:nvPr/>
          </p:nvSpPr>
          <p:spPr bwMode="auto">
            <a:xfrm>
              <a:off x="7898799" y="4634859"/>
              <a:ext cx="939920" cy="4481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23" name="矩形 17">
              <a:extLst>
                <a:ext uri="{FF2B5EF4-FFF2-40B4-BE49-F238E27FC236}">
                  <a16:creationId xmlns:a16="http://schemas.microsoft.com/office/drawing/2014/main" id="{6EA4A9F9-E974-F94A-963C-2CBC8F80768E}"/>
                </a:ext>
              </a:extLst>
            </p:cNvPr>
            <p:cNvSpPr/>
            <p:nvPr/>
          </p:nvSpPr>
          <p:spPr bwMode="auto">
            <a:xfrm>
              <a:off x="6931452" y="4634859"/>
              <a:ext cx="939920" cy="4481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32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灯片编号占位符 1">
            <a:extLst>
              <a:ext uri="{FF2B5EF4-FFF2-40B4-BE49-F238E27FC236}">
                <a16:creationId xmlns:a16="http://schemas.microsoft.com/office/drawing/2014/main" id="{C5899CEF-1BD4-F749-8324-E0B420FAB70C}"/>
              </a:ext>
            </a:extLst>
          </p:cNvPr>
          <p:cNvSpPr txBox="1">
            <a:spLocks/>
          </p:cNvSpPr>
          <p:nvPr/>
        </p:nvSpPr>
        <p:spPr>
          <a:xfrm>
            <a:off x="6718299" y="6248400"/>
            <a:ext cx="2250997" cy="45720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0" latinLnBrk="0" hangingPunct="0"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956EAFD2-F0BA-594B-B786-251710982E0B}" type="slidenum">
              <a:rPr lang="en-US" altLang="zh-CN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eaLnBrk="1" hangingPunct="1"/>
              <a:t>36</a:t>
            </a:fld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矩形 2">
            <a:extLst>
              <a:ext uri="{FF2B5EF4-FFF2-40B4-BE49-F238E27FC236}">
                <a16:creationId xmlns:a16="http://schemas.microsoft.com/office/drawing/2014/main" id="{18399263-94E0-794E-86AC-18E4BEAE1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78" y="1070853"/>
            <a:ext cx="10256618" cy="4832092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 class  StaticDemo05{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public static void main(String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[]){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if (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args.length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= 3 ) {	</a:t>
            </a:r>
          </a:p>
          <a:p>
            <a:pPr eaLnBrk="1" hangingPunct="1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参数个数必须是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个，否则程序退出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;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System.exit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;		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直接退出此程序</a:t>
            </a:r>
          </a:p>
          <a:p>
            <a:pPr eaLnBrk="1" hangingPunct="1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for(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args.length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++){	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循环输出输入的参数</a:t>
            </a:r>
          </a:p>
          <a:p>
            <a:pPr eaLnBrk="1" hangingPunct="1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  <a:r>
              <a:rPr lang="en-US" altLang="zh-CN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"+(i+1)+"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个参数：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 +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}</a:t>
            </a:r>
            <a:r>
              <a:rPr lang="zh-Hans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读程序，运行程序，观察输出结果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						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1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">
            <a:extLst>
              <a:ext uri="{FF2B5EF4-FFF2-40B4-BE49-F238E27FC236}">
                <a16:creationId xmlns:a16="http://schemas.microsoft.com/office/drawing/2014/main" id="{4290D405-F33A-D74B-A37F-8730726F0E37}"/>
              </a:ext>
            </a:extLst>
          </p:cNvPr>
          <p:cNvSpPr txBox="1"/>
          <p:nvPr/>
        </p:nvSpPr>
        <p:spPr>
          <a:xfrm>
            <a:off x="179004" y="962684"/>
            <a:ext cx="243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Scanner</a:t>
            </a:r>
            <a:r>
              <a:rPr lang="zh-Han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类</a:t>
            </a:r>
            <a:endParaRPr lang="ja-JP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0388ABF-F3B6-FB42-A95D-AD8352064FEC}"/>
              </a:ext>
            </a:extLst>
          </p:cNvPr>
          <p:cNvSpPr txBox="1">
            <a:spLocks/>
          </p:cNvSpPr>
          <p:nvPr/>
        </p:nvSpPr>
        <p:spPr>
          <a:xfrm>
            <a:off x="262362" y="1598448"/>
            <a:ext cx="10049259" cy="3216628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zh-CN" altLang="en-US" dirty="0"/>
              <a:t>在</a:t>
            </a:r>
            <a:r>
              <a:rPr lang="en-US" altLang="zh-CN" dirty="0"/>
              <a:t>Java</a:t>
            </a:r>
            <a:r>
              <a:rPr lang="zh-CN" altLang="en-US" dirty="0"/>
              <a:t>中，基于命令行的程序可以使用多种方式与用户交互。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C00000"/>
                </a:solidFill>
              </a:rPr>
              <a:t>命令行交互方法举例：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zh-CN" altLang="zh-CN" dirty="0"/>
              <a:t>①</a:t>
            </a:r>
            <a:r>
              <a:rPr lang="zh-CN" altLang="en-US" dirty="0"/>
              <a:t>通过命令行参数</a:t>
            </a:r>
            <a:r>
              <a:rPr lang="en-US" altLang="zh-CN" dirty="0" err="1"/>
              <a:t>args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args</a:t>
            </a:r>
            <a:r>
              <a:rPr lang="zh-CN" altLang="en-US" dirty="0"/>
              <a:t>是一个</a:t>
            </a:r>
            <a:r>
              <a:rPr lang="en-US" altLang="zh-CN" dirty="0"/>
              <a:t>String[]</a:t>
            </a:r>
            <a:r>
              <a:rPr lang="zh-CN" altLang="en-US" dirty="0"/>
              <a:t>类型的数组，它可以包含多个字符串对象， 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</a:t>
            </a:r>
            <a:r>
              <a:rPr lang="en-US" altLang="zh-CN" dirty="0" err="1"/>
              <a:t>args</a:t>
            </a:r>
            <a:r>
              <a:rPr lang="zh-CN" altLang="en-US" dirty="0"/>
              <a:t>数组的长度和内容在</a:t>
            </a:r>
            <a:r>
              <a:rPr lang="en-US" altLang="zh-CN" dirty="0"/>
              <a:t>java</a:t>
            </a:r>
            <a:r>
              <a:rPr lang="zh-CN" altLang="en-US" dirty="0"/>
              <a:t>命令行中决定。</a:t>
            </a:r>
            <a:endParaRPr lang="en-US" altLang="zh-CN" dirty="0"/>
          </a:p>
          <a:p>
            <a:pPr>
              <a:buNone/>
            </a:pPr>
            <a:r>
              <a:rPr lang="zh-CN" altLang="en-US" dirty="0"/>
              <a:t>②</a:t>
            </a:r>
            <a:r>
              <a:rPr lang="zh-CN" altLang="en-US" b="1" dirty="0">
                <a:solidFill>
                  <a:srgbClr val="C00000"/>
                </a:solidFill>
              </a:rPr>
              <a:t>通过</a:t>
            </a:r>
            <a:r>
              <a:rPr lang="en-US" altLang="zh-CN" b="1" dirty="0">
                <a:solidFill>
                  <a:srgbClr val="C00000"/>
                </a:solidFill>
              </a:rPr>
              <a:t>Scanner</a:t>
            </a:r>
            <a:r>
              <a:rPr lang="zh-CN" altLang="en-US" b="1" dirty="0">
                <a:solidFill>
                  <a:srgbClr val="C00000"/>
                </a:solidFill>
              </a:rPr>
              <a:t>类，在程序运行过程中读取键盘输入的数据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0133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28371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常用类的使用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3">
            <a:extLst>
              <a:ext uri="{FF2B5EF4-FFF2-40B4-BE49-F238E27FC236}">
                <a16:creationId xmlns:a16="http://schemas.microsoft.com/office/drawing/2014/main" id="{4086EFD3-32FA-3C48-AB32-19D5BAFB3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4" y="926663"/>
            <a:ext cx="11352158" cy="56323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902030302020204" pitchFamily="66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  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java.util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.*;</a:t>
            </a: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 class 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ScannerDemo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public  static  void  main(String[] 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args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{//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从键盘输入数据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Scanner  scan1 = new  Scanner( System.in );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声明并创建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对象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请输入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类数据：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String  str = scan1.next();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获取键盘输入的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类型的对象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请输入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型数据：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int  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scan1.nextInt();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获取键盘输入的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对象的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请输入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型数据：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float   f = scan1.nextFloat();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获取键盘输入的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对象的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zh-CN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System.out.println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(f);	 	</a:t>
            </a: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 eaLnBrk="1" hangingPunct="1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41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3360416" y="3009171"/>
            <a:ext cx="4888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lang="zh-CN" altLang="en-US" sz="4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  <a:endParaRPr lang="ja-JP" altLang="en-US" sz="4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0" y="510328"/>
            <a:ext cx="2443615" cy="7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4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3360415" y="3009171"/>
            <a:ext cx="56341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面向对象与面向过程</a:t>
            </a:r>
            <a:endParaRPr lang="ja-JP" altLang="en-US" sz="4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0" y="510328"/>
            <a:ext cx="2443615" cy="7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3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2012996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UML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统一建模语言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i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Unified Modeling Language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的缩写）</a:t>
            </a:r>
            <a:endParaRPr lang="en-US" altLang="zh-CN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UML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规范里有各种图表，表达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软件系统的可视化蓝图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用例图：从用户角度描述软件系统功能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类图：系统静态结构图，展示类的内部及类间关系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行为图：诸如状态图、活动图、序列图、协作图等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u"/>
            </a:pP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实现图：诸如组件图、部署图等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F14A62-26F7-41BA-9148-61EAC0FDFCA7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6586B20-0BCD-4648-B600-F743578EB0DE}"/>
              </a:ext>
            </a:extLst>
          </p:cNvPr>
          <p:cNvGrpSpPr/>
          <p:nvPr/>
        </p:nvGrpSpPr>
        <p:grpSpPr>
          <a:xfrm>
            <a:off x="8076382" y="1486452"/>
            <a:ext cx="3846100" cy="4239451"/>
            <a:chOff x="8076382" y="1486452"/>
            <a:chExt cx="3846100" cy="423945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B4E26E2-25C2-4BD6-B4C0-D357DA143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6382" y="1486452"/>
              <a:ext cx="3846100" cy="4239451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68E36FD1-8901-46AF-BB28-5417B2D1B8B0}"/>
                </a:ext>
              </a:extLst>
            </p:cNvPr>
            <p:cNvCxnSpPr>
              <a:cxnSpLocks/>
            </p:cNvCxnSpPr>
            <p:nvPr/>
          </p:nvCxnSpPr>
          <p:spPr>
            <a:xfrm>
              <a:off x="8544415" y="2504046"/>
              <a:ext cx="1246698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00D5ABE-EDCA-44CB-A9F4-EA126CF70FA7}"/>
                </a:ext>
              </a:extLst>
            </p:cNvPr>
            <p:cNvCxnSpPr>
              <a:cxnSpLocks/>
            </p:cNvCxnSpPr>
            <p:nvPr/>
          </p:nvCxnSpPr>
          <p:spPr>
            <a:xfrm>
              <a:off x="8527999" y="1953060"/>
              <a:ext cx="1558536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884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UML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类图：软件系统静态结构图，展示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类的内部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及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类间关系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类的内部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，由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三部分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组成：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类名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属性 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方法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注意属性和方法的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访问控制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-  private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+ public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#  protected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注意属性和方法的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表达顺序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，以及所有名字的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大小写规范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Group 3">
            <a:extLst>
              <a:ext uri="{FF2B5EF4-FFF2-40B4-BE49-F238E27FC236}">
                <a16:creationId xmlns:a16="http://schemas.microsoft.com/office/drawing/2014/main" id="{89340557-3C68-4570-B047-C43812A791B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34130" y="1480965"/>
          <a:ext cx="7221417" cy="3249760"/>
        </p:xfrm>
        <a:graphic>
          <a:graphicData uri="http://schemas.openxmlformats.org/drawingml/2006/table">
            <a:tbl>
              <a:tblPr/>
              <a:tblGrid>
                <a:gridCol w="7221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88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NameClass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2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-attribute1 : Type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-attribute2 : Type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852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+method1(param1 : Type, param2 : Type) : Type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+method2(param1 : Type, param2 : Type) : Type</a:t>
                      </a:r>
                    </a:p>
                  </a:txBody>
                  <a:tcPr marL="90000" marR="90000" marT="46793" marB="46793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5D9F26BC-6654-4F7E-B453-CEA89F136AD5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5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UML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类图对类的内部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简化表达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示例：最简的形式只保留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类名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E12C65-0B09-4C40-8F20-CA7A65FCA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66" y="1454985"/>
            <a:ext cx="4272722" cy="4472722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4A9AC6AC-5348-4FD5-8AB2-689AA9579C60}"/>
              </a:ext>
            </a:extLst>
          </p:cNvPr>
          <p:cNvSpPr/>
          <p:nvPr/>
        </p:nvSpPr>
        <p:spPr>
          <a:xfrm>
            <a:off x="5162843" y="3319975"/>
            <a:ext cx="281354" cy="464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331703-06B5-4F1B-B502-13C56B5F3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171" y="2430927"/>
            <a:ext cx="2380079" cy="2211412"/>
          </a:xfrm>
          <a:prstGeom prst="rect">
            <a:avLst/>
          </a:prstGeom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CA1DE1C5-E190-4532-ACE1-D09E4C55983A}"/>
              </a:ext>
            </a:extLst>
          </p:cNvPr>
          <p:cNvSpPr/>
          <p:nvPr/>
        </p:nvSpPr>
        <p:spPr>
          <a:xfrm>
            <a:off x="8227253" y="3317627"/>
            <a:ext cx="281354" cy="464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81F7CB-ADC7-4F01-A2AA-7E2D9F4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89" y="3212048"/>
            <a:ext cx="2231540" cy="58912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B76980EE-40A4-49C4-A36B-6F49875EC9CC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6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UML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类图：软件系统静态结构图，展示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类的内部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及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类间关系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类间关系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：泛化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特殊化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实现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组合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聚合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关联 </a:t>
            </a: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&gt; 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依赖 （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关系由强到弱的顺序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ct val="75000"/>
              </a:spcBef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用多种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带修饰箭头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虚、实线表示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，表明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类间信息传递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使用服务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的情况</a:t>
            </a:r>
            <a:endParaRPr lang="en-US" altLang="zh-CN" sz="2400" i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F1E1332-FCA2-4559-A92D-1CF0D1381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310" y="2747635"/>
            <a:ext cx="7374302" cy="3377494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004913-FA74-4B03-A536-9759A6EEB5D3}"/>
              </a:ext>
            </a:extLst>
          </p:cNvPr>
          <p:cNvSpPr txBox="1"/>
          <p:nvPr/>
        </p:nvSpPr>
        <p:spPr>
          <a:xfrm>
            <a:off x="422029" y="4234375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UML</a:t>
            </a:r>
            <a:r>
              <a:rPr lang="zh-CN" altLang="en-US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类图示例</a:t>
            </a:r>
          </a:p>
        </p:txBody>
      </p:sp>
    </p:spTree>
    <p:extLst>
      <p:ext uri="{BB962C8B-B14F-4D97-AF65-F5344CB8AC3E}">
        <p14:creationId xmlns:p14="http://schemas.microsoft.com/office/powerpoint/2010/main" val="352753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插件：</a:t>
            </a:r>
            <a:r>
              <a:rPr lang="en-HK" altLang="zh-Han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ObjectAid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UML Explorer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，可以自动生成类图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StarUML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http://staruml.io/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，类图设计工具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类图设计小工具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violet.jar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，资源可从群文件下载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各种类图设计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Eclipse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插件：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Han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PlantUML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UML Designer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Han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AmaterasUML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 UML Generators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5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插件：</a:t>
            </a:r>
            <a:r>
              <a:rPr lang="en-HK" altLang="zh-Han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ObjectAid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UML Explorer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，可以自动生成类图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2FD3EBA-21A0-4F95-8ED9-31A56BC83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64" y="1410633"/>
            <a:ext cx="5566770" cy="527095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E0ADE143-D523-4CB0-BC90-682FB8232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0522" y="1421181"/>
            <a:ext cx="6551405" cy="504878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3D68F95-2B0E-4952-B916-15D545FED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734" y="1407259"/>
            <a:ext cx="6877415" cy="528059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0BACCF5-9F12-4658-8B6E-9BC08343F6F7}"/>
              </a:ext>
            </a:extLst>
          </p:cNvPr>
          <p:cNvGrpSpPr/>
          <p:nvPr/>
        </p:nvGrpSpPr>
        <p:grpSpPr>
          <a:xfrm>
            <a:off x="4154166" y="830332"/>
            <a:ext cx="7785565" cy="5950523"/>
            <a:chOff x="4154166" y="830332"/>
            <a:chExt cx="7785565" cy="5950523"/>
          </a:xfrm>
        </p:grpSpPr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id="{CE957F6E-3E58-4EB1-8432-C577F3D5B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54166" y="830332"/>
              <a:ext cx="7785565" cy="5950523"/>
            </a:xfrm>
            <a:prstGeom prst="rect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EDF18E63-0DEB-4BF6-ABA3-AF36E5851EA5}"/>
                </a:ext>
              </a:extLst>
            </p:cNvPr>
            <p:cNvSpPr/>
            <p:nvPr/>
          </p:nvSpPr>
          <p:spPr>
            <a:xfrm>
              <a:off x="4154166" y="2250831"/>
              <a:ext cx="544443" cy="104100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DFADFC2-7625-40D5-96A3-ECF51F1F3733}"/>
                </a:ext>
              </a:extLst>
            </p:cNvPr>
            <p:cNvSpPr/>
            <p:nvPr/>
          </p:nvSpPr>
          <p:spPr>
            <a:xfrm>
              <a:off x="9200271" y="6234904"/>
              <a:ext cx="941222" cy="5459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91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插件：</a:t>
            </a:r>
            <a:r>
              <a:rPr lang="en-HK" altLang="zh-Han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ObjectAid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UML Explorer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，可以自动生成类图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FCB04D-EDCB-4404-BEFE-5B682D278152}"/>
              </a:ext>
            </a:extLst>
          </p:cNvPr>
          <p:cNvGrpSpPr/>
          <p:nvPr/>
        </p:nvGrpSpPr>
        <p:grpSpPr>
          <a:xfrm>
            <a:off x="713580" y="1419290"/>
            <a:ext cx="6995532" cy="5303456"/>
            <a:chOff x="66460" y="1419290"/>
            <a:chExt cx="6995532" cy="5303456"/>
          </a:xfrm>
        </p:grpSpPr>
        <p:pic>
          <p:nvPicPr>
            <p:cNvPr id="17" name="Picture 1">
              <a:extLst>
                <a:ext uri="{FF2B5EF4-FFF2-40B4-BE49-F238E27FC236}">
                  <a16:creationId xmlns:a16="http://schemas.microsoft.com/office/drawing/2014/main" id="{4A08F7F2-E391-47C2-BA00-F4E285C7D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60" y="1419290"/>
              <a:ext cx="6995532" cy="5295229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93F499E3-9F81-45F5-A052-E82335484EC9}"/>
                </a:ext>
              </a:extLst>
            </p:cNvPr>
            <p:cNvSpPr/>
            <p:nvPr/>
          </p:nvSpPr>
          <p:spPr>
            <a:xfrm>
              <a:off x="4586067" y="6330461"/>
              <a:ext cx="858129" cy="392285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F546773-9C9E-4FCB-B35B-A05597E8ABE8}"/>
              </a:ext>
            </a:extLst>
          </p:cNvPr>
          <p:cNvGrpSpPr/>
          <p:nvPr/>
        </p:nvGrpSpPr>
        <p:grpSpPr>
          <a:xfrm>
            <a:off x="2217091" y="1655707"/>
            <a:ext cx="6709177" cy="5047413"/>
            <a:chOff x="2484371" y="896053"/>
            <a:chExt cx="6709177" cy="5047413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BACD03D6-7392-47A0-944B-6D90E754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4371" y="896053"/>
              <a:ext cx="6709177" cy="5047413"/>
            </a:xfrm>
            <a:prstGeom prst="rect">
              <a:avLst/>
            </a:prstGeom>
            <a:ln w="28575">
              <a:solidFill>
                <a:srgbClr val="0070C0"/>
              </a:solidFill>
            </a:ln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FAA6D294-DCE9-4CF2-8FF4-9ABEB11368CC}"/>
                </a:ext>
              </a:extLst>
            </p:cNvPr>
            <p:cNvSpPr/>
            <p:nvPr/>
          </p:nvSpPr>
          <p:spPr>
            <a:xfrm>
              <a:off x="6907237" y="5331655"/>
              <a:ext cx="717452" cy="60791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Picture 3">
            <a:extLst>
              <a:ext uri="{FF2B5EF4-FFF2-40B4-BE49-F238E27FC236}">
                <a16:creationId xmlns:a16="http://schemas.microsoft.com/office/drawing/2014/main" id="{3DA9AAC9-FA17-4377-A9C4-3077979C0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330" y="1581461"/>
            <a:ext cx="6684846" cy="5159962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73031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Eclipse</a:t>
            </a:r>
            <a:r>
              <a:rPr lang="zh-Han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插件：</a:t>
            </a:r>
            <a:r>
              <a:rPr lang="en-HK" altLang="zh-Han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ObjectAid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UML Explorer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，可以自动生成类图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EB0773D-3BAE-457C-A857-AC0B2ED6B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95" y="1446427"/>
            <a:ext cx="5176799" cy="482516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CA21223A-A7AD-4B10-A146-D9D8C3F80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356" y="1272800"/>
            <a:ext cx="4699507" cy="5567108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99B392B-9657-4692-8A38-484B9E872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112" y="1908484"/>
            <a:ext cx="8601179" cy="416186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6D17F748-E481-42BD-ADC7-B76119BC39AB}"/>
              </a:ext>
            </a:extLst>
          </p:cNvPr>
          <p:cNvSpPr/>
          <p:nvPr/>
        </p:nvSpPr>
        <p:spPr>
          <a:xfrm>
            <a:off x="339795" y="1908484"/>
            <a:ext cx="1783793" cy="3001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1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StarUML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ct val="75000"/>
              </a:spcBef>
              <a:buNone/>
            </a:pP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http://staruml.io/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ct val="7500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类图设计工具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A2361C-DDA9-45A2-BA6F-F46CB393B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353" y="1022459"/>
            <a:ext cx="8947728" cy="5123699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27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StarUML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http://staruml.io/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，类图设计工具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ct val="7500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下载地址：</a:t>
            </a:r>
            <a:r>
              <a:rPr lang="en-US" altLang="zh-CN" dirty="0">
                <a:hlinkClick r:id="rId5"/>
              </a:rPr>
              <a:t>http://staruml.io/download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ct val="75000"/>
              </a:spcBef>
              <a:buNone/>
            </a:pPr>
            <a:endParaRPr lang="en-US" altLang="zh-CN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A874E6C-E4E0-4FA9-B50C-C49B65A308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994" y="2278969"/>
            <a:ext cx="9034607" cy="383154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678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0" y="224645"/>
            <a:ext cx="3501977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面向对象</a:t>
            </a:r>
            <a:r>
              <a:rPr lang="zh-CN" altLang="en-US" sz="2800" b="1" dirty="0"/>
              <a:t>与面向过程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2012996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面向过程：明确的流程</a:t>
            </a:r>
            <a:endParaRPr lang="en-US" altLang="zh-CN" sz="2400" dirty="0" smtClean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面向对象：通过对象交互实现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56" y="2316280"/>
            <a:ext cx="5217628" cy="348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390" y="832515"/>
            <a:ext cx="6266667" cy="5314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矩形 4"/>
          <p:cNvSpPr/>
          <p:nvPr/>
        </p:nvSpPr>
        <p:spPr>
          <a:xfrm>
            <a:off x="363168" y="2567354"/>
            <a:ext cx="1404082" cy="2461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7303233" y="832515"/>
            <a:ext cx="1404082" cy="2461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StarUML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ct val="75000"/>
              </a:spcBef>
              <a:buNone/>
            </a:pPr>
            <a:r>
              <a:rPr lang="en-HK" altLang="zh-Han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http://staruml.io/</a:t>
            </a:r>
            <a:endParaRPr lang="en-US" altLang="zh-Han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ct val="7500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类图设计工具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5E3C6795-7022-459D-B64E-17780A412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769" y="1023762"/>
            <a:ext cx="8941879" cy="5037408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767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类图设计小工具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violet.jar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，资源可从群文件下载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ct val="75000"/>
              </a:spcBef>
              <a:buNone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注意配置好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JDK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环境变量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，点击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鼠标右键选择打开方式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112954-5D18-4EA0-BAE0-1F1D36E2F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04" y="2334005"/>
            <a:ext cx="8968708" cy="2350535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AAA018-1AA0-46B0-97C4-F61106801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46" y="1347204"/>
            <a:ext cx="10353675" cy="545782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24A410-0941-4B08-93C1-8CAD6AD92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763" y="1361338"/>
            <a:ext cx="10588498" cy="495299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72190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类图设计小工具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violet.jar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，资源可从群文件下载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E35DC0-8AD3-419D-BA01-2956072A4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5" y="1558363"/>
            <a:ext cx="10353675" cy="497205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508BE5-848B-43EF-9985-69F81AB17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65" y="1479086"/>
            <a:ext cx="10344150" cy="477202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4D0952-4CA9-4B0C-8BEB-DA50056AE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2546" y="1524953"/>
            <a:ext cx="10353675" cy="490537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3428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9144507" y="224645"/>
            <a:ext cx="2408156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800" b="1" dirty="0"/>
              <a:t>UML</a:t>
            </a:r>
            <a:r>
              <a:rPr lang="zh-CN" altLang="en-US" sz="2800" b="1" dirty="0"/>
              <a:t>类</a:t>
            </a:r>
            <a:r>
              <a:rPr lang="zh-Hans" altLang="en-US" sz="2800" b="1" dirty="0"/>
              <a:t>图</a:t>
            </a:r>
            <a:r>
              <a:rPr lang="zh-CN" altLang="en-US" sz="2800" b="1" dirty="0"/>
              <a:t>工具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1541611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类图设计小工具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violet.jar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，资源可从群文件下载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518C8-B297-4253-85B3-A91FC6C83E50}"/>
              </a:ext>
            </a:extLst>
          </p:cNvPr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3D231A-A29E-4052-AD9D-AA73A4F4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28" y="1474694"/>
            <a:ext cx="10325100" cy="534352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F524A1-ADA7-443E-9ADE-F54534CC9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099" y="1708931"/>
            <a:ext cx="9658350" cy="476250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56810B-2A5B-4947-ACA5-11CE7B92A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532" y="1870276"/>
            <a:ext cx="10163175" cy="4810125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42850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3360416" y="3009171"/>
            <a:ext cx="48886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Hans" altLang="en-US" sz="4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课 堂 </a:t>
            </a:r>
            <a:r>
              <a:rPr kumimoji="1" lang="zh-CN" altLang="en-US" sz="4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 践</a:t>
            </a:r>
            <a:endParaRPr lang="ja-JP" altLang="en-US" sz="4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ja-JP" altLang="en-US" sz="4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0" y="510328"/>
            <a:ext cx="2443615" cy="7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4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724291" y="224645"/>
            <a:ext cx="2895279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课堂</a:t>
            </a:r>
            <a:r>
              <a:rPr lang="zh-CN" altLang="en-US" sz="2800" b="1" dirty="0"/>
              <a:t>实践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D81D005-2426-F247-8AB8-61FDB22D3511}"/>
              </a:ext>
            </a:extLst>
          </p:cNvPr>
          <p:cNvSpPr txBox="1">
            <a:spLocks noChangeArrowheads="1"/>
          </p:cNvSpPr>
          <p:nvPr/>
        </p:nvSpPr>
        <p:spPr>
          <a:xfrm>
            <a:off x="42805" y="893867"/>
            <a:ext cx="11576765" cy="5524647"/>
          </a:xfrm>
          <a:prstGeom prst="rect">
            <a:avLst/>
          </a:prstGeom>
          <a:ln>
            <a:miter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题目</a:t>
            </a:r>
            <a:r>
              <a:rPr kumimoji="1"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：编写一个程序，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统计并输出</a:t>
            </a:r>
            <a:r>
              <a:rPr kumimoji="1"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一个给定的字符串中大写字母的数量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小写字母的数量以及非英文字母的数量。</a:t>
            </a:r>
            <a:endParaRPr kumimoji="1" lang="en-HK" altLang="ja-JP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默认字符串：</a:t>
            </a:r>
            <a:r>
              <a:rPr kumimoji="1" lang="en-HK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HK" altLang="zh-Han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ABAabb</a:t>
            </a:r>
            <a:r>
              <a:rPr kumimoji="1" lang="en-HK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$&amp;^$#BAAb898B#@%aa</a:t>
            </a:r>
          </a:p>
          <a:p>
            <a:pPr marL="0" indent="0">
              <a:lnSpc>
                <a:spcPct val="150000"/>
              </a:lnSpc>
              <a:buNone/>
            </a:pPr>
            <a:r>
              <a:rPr kumimoji="1" lang="zh-Hans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题目</a:t>
            </a:r>
            <a:r>
              <a:rPr kumimoji="1" lang="en-US" altLang="zh-Han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kumimoji="1"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编写一个程序，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接收用户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输入的字符串，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统计并输出该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字符串中的数字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(0-9)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ja-JP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字母</a:t>
            </a:r>
            <a:r>
              <a:rPr kumimoji="1" lang="en-US" altLang="zh-Han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(a-Z)</a:t>
            </a:r>
            <a:r>
              <a:rPr kumimoji="1" lang="zh-Hans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的数量。</a:t>
            </a:r>
            <a:endParaRPr kumimoji="1" lang="en-HK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Hans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例如运行： </a:t>
            </a:r>
            <a:r>
              <a:rPr kumimoji="1" lang="en-US" altLang="zh-Han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</a:t>
            </a:r>
            <a:r>
              <a:rPr kumimoji="1"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 err="1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StringProcessing</a:t>
            </a:r>
            <a:r>
              <a:rPr kumimoji="1"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Han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“234#$$WDde3d3s4dd2”</a:t>
            </a:r>
            <a:endParaRPr kumimoji="1" lang="en-HK" altLang="zh-Han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Hans" altLang="en-US" sz="24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输出结果： </a:t>
            </a:r>
            <a:r>
              <a:rPr kumimoji="1" lang="zh-Hans" altLang="en-US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字母数量：</a:t>
            </a:r>
            <a:r>
              <a:rPr kumimoji="1" lang="en-US" altLang="zh-Hans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kumimoji="1" lang="zh-Hans" altLang="en-US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     数字数量：</a:t>
            </a:r>
            <a:r>
              <a:rPr kumimoji="1" lang="en-US" altLang="zh-Hans" sz="24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kumimoji="1" lang="en-HK" altLang="zh-Hans" sz="2400" i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HK" altLang="zh-Han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8" name="Rectangle 5">
            <a:extLst>
              <a:ext uri="{FF2B5EF4-FFF2-40B4-BE49-F238E27FC236}">
                <a16:creationId xmlns:a16="http://schemas.microsoft.com/office/drawing/2014/main" id="{87852D59-0BD2-A748-8CA8-7C5A39686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2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2" name="Rectangle 13">
            <a:extLst>
              <a:ext uri="{FF2B5EF4-FFF2-40B4-BE49-F238E27FC236}">
                <a16:creationId xmlns:a16="http://schemas.microsoft.com/office/drawing/2014/main" id="{4FA53C5F-09F0-7245-8B7D-9009CB652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2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3" name="Rectangle 21">
            <a:extLst>
              <a:ext uri="{FF2B5EF4-FFF2-40B4-BE49-F238E27FC236}">
                <a16:creationId xmlns:a16="http://schemas.microsoft.com/office/drawing/2014/main" id="{28132227-1BE1-6140-899D-E71FFE400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2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37" name="Rectangle 29">
            <a:extLst>
              <a:ext uri="{FF2B5EF4-FFF2-40B4-BE49-F238E27FC236}">
                <a16:creationId xmlns:a16="http://schemas.microsoft.com/office/drawing/2014/main" id="{CEC82161-319F-894F-87F1-8416F8B35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2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41" name="Rectangle 37">
            <a:extLst>
              <a:ext uri="{FF2B5EF4-FFF2-40B4-BE49-F238E27FC236}">
                <a16:creationId xmlns:a16="http://schemas.microsoft.com/office/drawing/2014/main" id="{71F2282A-08DD-BB4F-AC87-224481B27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2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145" name="Rectangle 45">
            <a:extLst>
              <a:ext uri="{FF2B5EF4-FFF2-40B4-BE49-F238E27FC236}">
                <a16:creationId xmlns:a16="http://schemas.microsoft.com/office/drawing/2014/main" id="{3B08B74D-FD37-2F4E-AB6C-844FFB625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128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0312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901759" y="2759018"/>
            <a:ext cx="1938298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小结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19FEEBD-7BB3-284E-9E8E-F3A61EFA6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23" y="1954549"/>
            <a:ext cx="63745" cy="4845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kumimoji="1" lang="zh-CN" altLang="en-US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13BA9E7-9058-4A40-AC6C-F6C2C02F6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252" y="1198410"/>
            <a:ext cx="6330209" cy="29938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sz="3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面向对象与面向过程</a:t>
            </a:r>
            <a:endParaRPr kumimoji="1" lang="en-US" altLang="zh-CN" sz="3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zh-CN" altLang="en-US" sz="3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面向对象三大特征</a:t>
            </a:r>
            <a:endParaRPr kumimoji="1" lang="en-US" altLang="ja-JP" sz="3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ja-JP" altLang="en-US" sz="3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r>
              <a:rPr kumimoji="1" lang="en-US" altLang="ja-JP" sz="3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ja-JP" altLang="en-US" sz="3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类的使用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ja-JP" altLang="en-US" sz="3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对象的创建及使用</a:t>
            </a: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ja-JP" altLang="en-US" sz="32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常用类</a:t>
            </a:r>
            <a:r>
              <a:rPr kumimoji="1" lang="ja-JP" altLang="en-US" sz="3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endParaRPr kumimoji="1" lang="en-US" altLang="ja-JP" sz="3200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kumimoji="1" lang="en-US" altLang="zh-CN" sz="3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UML</a:t>
            </a:r>
            <a:r>
              <a:rPr kumimoji="1" lang="zh-CN" altLang="en-US" sz="3200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  <a:endParaRPr kumimoji="1" lang="en-US" altLang="zh-CN" sz="3200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itchFamily="2" charset="2"/>
              <a:buChar char="ü"/>
              <a:defRPr/>
            </a:pPr>
            <a:endParaRPr kumimoji="1" lang="ja-JP" altLang="en-US" sz="320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48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79004" y="1103472"/>
            <a:ext cx="1938298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Hans" altLang="en-US" sz="2800" b="1" dirty="0"/>
              <a:t>知识推荐</a:t>
            </a: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 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19FEEBD-7BB3-284E-9E8E-F3A61EFA6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4" y="1989138"/>
            <a:ext cx="63745" cy="4845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kumimoji="1" lang="zh-CN" altLang="en-US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313BA9E7-9058-4A40-AC6C-F6C2C02F6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302" y="1989138"/>
            <a:ext cx="9914634" cy="35499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kumimoji="1" lang="zh-Hans" altLang="en-US" sz="3600" b="1" kern="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时间管理</a:t>
            </a:r>
            <a:endParaRPr kumimoji="1" lang="en-HK" altLang="zh-Hans" sz="3600" b="1" kern="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 algn="ctr">
              <a:spcBef>
                <a:spcPct val="20000"/>
              </a:spcBef>
              <a:defRPr/>
            </a:pPr>
            <a:endParaRPr kumimoji="1" lang="en-US" altLang="zh-CN" sz="3600" b="1" kern="0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 algn="ctr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kumimoji="1" lang="zh-Hans" altLang="en-US" sz="2800" b="1" kern="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书籍：</a:t>
            </a:r>
            <a:r>
              <a:rPr kumimoji="1" lang="ja-JP" altLang="en-US" sz="2800" b="1" kern="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 小强升职记</a:t>
            </a:r>
            <a:endParaRPr kumimoji="1" lang="en-US" altLang="zh-CN" sz="2800" b="1" kern="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  <a:ea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C68EED-A349-4140-B150-CCB8E0B3B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848" y="1355499"/>
            <a:ext cx="3125060" cy="45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7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0" y="224645"/>
            <a:ext cx="3501977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面向对象</a:t>
            </a:r>
            <a:r>
              <a:rPr lang="zh-CN" altLang="en-US" sz="2800" b="1" dirty="0"/>
              <a:t>与面向过程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2012996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面向过程：明确的流程</a:t>
            </a:r>
            <a:endParaRPr lang="en-US" altLang="zh-CN" sz="2400" dirty="0" smtClean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7500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面向对象：通过对象交互实现</a:t>
            </a:r>
            <a:endParaRPr lang="en-US" altLang="zh-CN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390" y="832515"/>
            <a:ext cx="6266667" cy="5314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12" y="2194633"/>
            <a:ext cx="5171429" cy="35238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7303233" y="832515"/>
            <a:ext cx="1404082" cy="2461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3244118" y="2462022"/>
            <a:ext cx="1732328" cy="2461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1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3360415" y="3009171"/>
            <a:ext cx="563411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面向对象的三大特征</a:t>
            </a:r>
            <a:endParaRPr lang="ja-JP" altLang="en-US" sz="4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0" y="510328"/>
            <a:ext cx="2443615" cy="7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423910" y="224645"/>
            <a:ext cx="3501977" cy="504055"/>
          </a:xfrm>
          <a:prstGeom prst="rect">
            <a:avLst/>
          </a:prstGeom>
          <a:solidFill>
            <a:srgbClr val="DB53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面向对象的三大特征</a:t>
            </a:r>
            <a:endParaRPr lang="ja-JP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" y="44624"/>
            <a:ext cx="2648306" cy="8280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872716"/>
            <a:ext cx="9144507" cy="45719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 flipV="1">
            <a:off x="0" y="6146801"/>
            <a:ext cx="12217908" cy="54508"/>
          </a:xfrm>
          <a:prstGeom prst="rect">
            <a:avLst/>
          </a:prstGeom>
          <a:gradFill flip="none" rotWithShape="1">
            <a:gsLst>
              <a:gs pos="0">
                <a:srgbClr val="F21B1A"/>
              </a:gs>
              <a:gs pos="14000">
                <a:srgbClr val="F44646"/>
              </a:gs>
              <a:gs pos="38000">
                <a:srgbClr val="F65C5C"/>
              </a:gs>
              <a:gs pos="100000">
                <a:srgbClr val="FFEBF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A16F695-C873-4840-9EBC-74904EBE8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9537"/>
            <a:ext cx="122179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1" lang="en-US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SCU_ 314064030</a:t>
            </a:r>
            <a:r>
              <a:rPr kumimoji="1" lang="en-HK" altLang="zh-CN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i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面向对象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程序</a:t>
            </a:r>
            <a:r>
              <a:rPr kumimoji="1" lang="ja-JP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导论</a:t>
            </a:r>
            <a:r>
              <a:rPr kumimoji="1" lang="en-HK" altLang="ja-JP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		</a:t>
            </a:r>
            <a:r>
              <a:rPr kumimoji="1" lang="zh-Hans" altLang="en-US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Shuhua</a:t>
            </a:r>
            <a:r>
              <a:rPr kumimoji="1" lang="en-US" altLang="zh-CN" b="1" i="1" dirty="0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i="1" dirty="0" err="1" smtClean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Ruan</a:t>
            </a:r>
            <a:endParaRPr kumimoji="1" lang="en-GB" altLang="zh-CN" b="1" i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C628817-BA7F-5C43-AF34-D13E371F0F34}"/>
              </a:ext>
            </a:extLst>
          </p:cNvPr>
          <p:cNvSpPr txBox="1">
            <a:spLocks noChangeArrowheads="1"/>
          </p:cNvSpPr>
          <p:nvPr/>
        </p:nvSpPr>
        <p:spPr>
          <a:xfrm>
            <a:off x="204912" y="918435"/>
            <a:ext cx="12012996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封装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性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/>
              <a:t>隐藏复杂性，不关心内部</a:t>
            </a:r>
            <a:r>
              <a:rPr lang="zh-CN" altLang="en-US" sz="2400" dirty="0" smtClean="0"/>
              <a:t>实现，是</a:t>
            </a:r>
            <a:r>
              <a:rPr lang="en-US" altLang="zh-CN" sz="2400" dirty="0" smtClean="0"/>
              <a:t>OOP</a:t>
            </a:r>
            <a:r>
              <a:rPr lang="zh-CN" altLang="en-US" sz="2400" dirty="0" smtClean="0"/>
              <a:t>的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基本特征</a:t>
            </a:r>
            <a:endParaRPr lang="en-US" altLang="zh-CN" sz="2400" b="1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用“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类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”封装，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数据和操作在一起</a:t>
            </a:r>
            <a:endParaRPr lang="en-US" altLang="zh-CN" sz="2400" b="1" dirty="0" smtClean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继承性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：表达</a:t>
            </a:r>
            <a:r>
              <a:rPr lang="zh-CN" altLang="en-US" sz="2400" dirty="0" smtClean="0"/>
              <a:t>现实</a:t>
            </a:r>
            <a:r>
              <a:rPr lang="zh-CN" altLang="en-US" sz="2400" dirty="0"/>
              <a:t>世界本质</a:t>
            </a:r>
            <a:r>
              <a:rPr lang="zh-CN" altLang="en-US" sz="2400" dirty="0" smtClean="0"/>
              <a:t>特征，对象间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is-a</a:t>
            </a:r>
            <a:r>
              <a:rPr lang="zh-CN" altLang="en-US" sz="2400" dirty="0" smtClean="0"/>
              <a:t>关系，是</a:t>
            </a:r>
            <a:r>
              <a:rPr lang="en-US" altLang="zh-CN" sz="2400" dirty="0" smtClean="0"/>
              <a:t>OOP</a:t>
            </a:r>
            <a:r>
              <a:rPr lang="zh-CN" altLang="en-US" sz="2400" dirty="0" smtClean="0"/>
              <a:t>的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本质特征</a:t>
            </a:r>
            <a:endParaRPr lang="en-US" altLang="zh-CN" sz="2400" b="1" dirty="0" smtClean="0">
              <a:solidFill>
                <a:srgbClr val="C00000"/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多态性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：表达现实世界多样性，</a:t>
            </a:r>
            <a:r>
              <a:rPr lang="zh-CN" altLang="en-US" sz="2400" dirty="0"/>
              <a:t>一个</a:t>
            </a:r>
            <a:r>
              <a:rPr lang="zh-CN" altLang="en-US" sz="2400" dirty="0" smtClean="0"/>
              <a:t>名字</a:t>
            </a:r>
            <a:r>
              <a:rPr lang="zh-CN" altLang="en-US" sz="2400" dirty="0"/>
              <a:t>具有</a:t>
            </a:r>
            <a:r>
              <a:rPr lang="zh-CN" altLang="en-US" sz="2400" dirty="0" smtClean="0"/>
              <a:t>多重含义，是</a:t>
            </a:r>
            <a:r>
              <a:rPr lang="en-US" altLang="zh-CN" sz="2400" dirty="0" smtClean="0"/>
              <a:t>OOP</a:t>
            </a:r>
            <a:r>
              <a:rPr lang="zh-CN" altLang="en-US" sz="2400" dirty="0" smtClean="0"/>
              <a:t>的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最显著特征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方法重写（</a:t>
            </a: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Override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，外壳不变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）和方法重载（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Over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load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，参数和返回值表达独立性</a:t>
            </a:r>
            <a:r>
              <a:rPr lang="zh-CN" altLang="en-US" sz="2400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36" y="4090226"/>
            <a:ext cx="4200159" cy="1664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25" y="4090226"/>
            <a:ext cx="5833267" cy="1703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右箭头 3"/>
          <p:cNvSpPr/>
          <p:nvPr/>
        </p:nvSpPr>
        <p:spPr>
          <a:xfrm>
            <a:off x="4950069" y="4774223"/>
            <a:ext cx="624254" cy="369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5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3360416" y="3009171"/>
            <a:ext cx="48886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Hans" altLang="en-US" sz="4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r>
              <a:rPr lang="en-US" altLang="zh-Hans" sz="4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Hans" altLang="en-US" sz="44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类的使用</a:t>
            </a:r>
            <a:endParaRPr lang="ja-JP" altLang="en-US" sz="44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>
            <a:off x="0" y="431122"/>
            <a:ext cx="5069403" cy="416315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 rotWithShape="1">
          <a:blip r:embed="rId2" cstate="print">
            <a:extLst/>
          </a:blip>
          <a:srcRect t="75239"/>
          <a:stretch/>
        </p:blipFill>
        <p:spPr>
          <a:xfrm rot="10800000" flipH="1">
            <a:off x="0" y="919916"/>
            <a:ext cx="5069403" cy="41631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60" y="510328"/>
            <a:ext cx="2443615" cy="76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7892</TotalTime>
  <Words>2578</Words>
  <Application>Microsoft Office PowerPoint</Application>
  <PresentationFormat>宽屏</PresentationFormat>
  <Paragraphs>530</Paragraphs>
  <Slides>57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ＭＳ Ｐゴシック</vt:lpstr>
      <vt:lpstr>SimSun</vt:lpstr>
      <vt:lpstr>SimSun</vt:lpstr>
      <vt:lpstr>Microsoft YaHei</vt:lpstr>
      <vt:lpstr>Microsoft YaHei</vt:lpstr>
      <vt:lpstr>Arial</vt:lpstr>
      <vt:lpstr>Calibri</vt:lpstr>
      <vt:lpstr>Calibri Light</vt:lpstr>
      <vt:lpstr>Comic Sans MS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tom phan</dc:creator>
  <cp:lastModifiedBy>周塬烨</cp:lastModifiedBy>
  <cp:revision>381</cp:revision>
  <dcterms:created xsi:type="dcterms:W3CDTF">2018-01-19T07:31:04Z</dcterms:created>
  <dcterms:modified xsi:type="dcterms:W3CDTF">2021-03-22T06:50:30Z</dcterms:modified>
</cp:coreProperties>
</file>